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8.png" ContentType="image/png"/>
  <Override PartName="/ppt/media/image10.png" ContentType="image/png"/>
  <Override PartName="/ppt/media/image12.png" ContentType="image/png"/>
  <Override PartName="/ppt/media/image9.jpeg" ContentType="image/jpeg"/>
  <Override PartName="/ppt/media/image21.png" ContentType="image/png"/>
  <Override PartName="/ppt/media/image14.png" ContentType="image/png"/>
  <Override PartName="/ppt/media/image23.png" ContentType="image/png"/>
  <Override PartName="/ppt/media/image16.png" ContentType="image/png"/>
  <Override PartName="/ppt/media/image25.png" ContentType="image/png"/>
  <Override PartName="/ppt/media/image18.png" ContentType="image/png"/>
  <Override PartName="/ppt/media/image27.png" ContentType="image/png"/>
  <Override PartName="/ppt/media/image29.png" ContentType="image/png"/>
  <Override PartName="/ppt/media/image6.jpeg" ContentType="image/jpeg"/>
  <Override PartName="/ppt/media/image7.png" ContentType="image/png"/>
  <Override PartName="/ppt/media/image11.png" ContentType="image/png"/>
  <Override PartName="/ppt/media/image20.png" ContentType="image/png"/>
  <Override PartName="/ppt/media/image13.png" ContentType="image/png"/>
  <Override PartName="/ppt/media/image22.png" ContentType="image/png"/>
  <Override PartName="/ppt/media/image15.png" ContentType="image/png"/>
  <Override PartName="/ppt/media/image24.png" ContentType="image/png"/>
  <Override PartName="/ppt/media/image17.png" ContentType="image/png"/>
  <Override PartName="/ppt/media/image26.png" ContentType="image/png"/>
  <Override PartName="/ppt/media/image1.tiff" ContentType="image/tiff"/>
  <Override PartName="/ppt/media/image19.png" ContentType="image/png"/>
  <Override PartName="/ppt/media/image28.png" ContentType="image/png"/>
  <Override PartName="/ppt/media/image2.png" ContentType="image/png"/>
  <Override PartName="/ppt/media/image3.tiff" ContentType="image/tiff"/>
  <Override PartName="/ppt/media/image5.jpeg" ContentType="image/jpeg"/>
  <Override PartName="/ppt/media/image4.png" ContentType="image/png"/>
  <Override PartName="/ppt/slideLayouts/slideLayout28.xml" ContentType="application/vnd.openxmlformats-officedocument.presentationml.slideLayout+xml"/>
  <Override PartName="/ppt/slideLayouts/slideLayout9.xml" ContentType="application/vnd.openxmlformats-officedocument.presentationml.slideLayout+xml"/>
  <Override PartName="/ppt/slideLayouts/_rels/slideLayout12.xml.rels" ContentType="application/vnd.openxmlformats-package.relationships+xml"/>
  <Override PartName="/ppt/slideLayouts/_rels/slideLayout35.xml.rels" ContentType="application/vnd.openxmlformats-package.relationships+xml"/>
  <Override PartName="/ppt/slideLayouts/_rels/slideLayout10.xml.rels" ContentType="application/vnd.openxmlformats-package.relationships+xml"/>
  <Override PartName="/ppt/slideLayouts/_rels/slideLayout33.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21.xml.rels" ContentType="application/vnd.openxmlformats-package.relationships+xml"/>
  <Override PartName="/ppt/slideLayouts/_rels/slideLayout1.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27.xml.rels" ContentType="application/vnd.openxmlformats-package.relationships+xml"/>
  <Override PartName="/ppt/slideLayouts/_rels/slideLayout7.xml.rels" ContentType="application/vnd.openxmlformats-package.relationships+xml"/>
  <Override PartName="/ppt/slideLayouts/_rels/slideLayout13.xml.rels" ContentType="application/vnd.openxmlformats-package.relationships+xml"/>
  <Override PartName="/ppt/slideLayouts/_rels/slideLayout36.xml.rels" ContentType="application/vnd.openxmlformats-package.relationships+xml"/>
  <Override PartName="/ppt/slideLayouts/_rels/slideLayout11.xml.rels" ContentType="application/vnd.openxmlformats-package.relationships+xml"/>
  <Override PartName="/ppt/slideLayouts/_rels/slideLayout34.xml.rels" ContentType="application/vnd.openxmlformats-package.relationships+xml"/>
  <Override PartName="/ppt/slideLayouts/_rels/slideLayout32.xml.rels" ContentType="application/vnd.openxmlformats-package.relationships+xml"/>
  <Override PartName="/ppt/slideLayouts/_rels/slideLayout30.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15.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22.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_rels/slideLayout28.xml.rels" ContentType="application/vnd.openxmlformats-package.relationships+xml"/>
  <Override PartName="/ppt/slideLayouts/_rels/slideLayout8.xml.rels" ContentType="application/vnd.openxmlformats-package.relationships+xml"/>
  <Override PartName="/ppt/slideLayouts/_rels/slideLayout6.xml.rels" ContentType="application/vnd.openxmlformats-package.relationships+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8.xml" ContentType="application/vnd.openxmlformats-officedocument.presentationml.slideLayout+xml"/>
  <Override PartName="/ppt/slideLayouts/slideLayout36.xml" ContentType="application/vnd.openxmlformats-officedocument.presentationml.slideLayout+xml"/>
  <Override PartName="/ppt/slideLayouts/slideLayout29.xml" ContentType="application/vnd.openxmlformats-officedocument.presentationml.slideLayout+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19.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_rels/slide3.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slide12.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27" name="PlaceHolder 2"/>
          <p:cNvSpPr>
            <a:spLocks noGrp="1"/>
          </p:cNvSpPr>
          <p:nvPr>
            <p:ph type="body"/>
          </p:nvPr>
        </p:nvSpPr>
        <p:spPr>
          <a:xfrm>
            <a:off x="1908000" y="1989000"/>
            <a:ext cx="4319280" cy="1407960"/>
          </a:xfrm>
          <a:prstGeom prst="rect">
            <a:avLst/>
          </a:prstGeom>
        </p:spPr>
        <p:txBody>
          <a:bodyPr bIns="0" lIns="0" rIns="0" tIns="0" wrap="none"/>
          <a:p>
            <a:endParaRPr/>
          </a:p>
        </p:txBody>
      </p:sp>
      <p:sp>
        <p:nvSpPr>
          <p:cNvPr id="28" name="PlaceHolder 3"/>
          <p:cNvSpPr>
            <a:spLocks noGrp="1"/>
          </p:cNvSpPr>
          <p:nvPr>
            <p:ph type="body"/>
          </p:nvPr>
        </p:nvSpPr>
        <p:spPr>
          <a:xfrm>
            <a:off x="1908000" y="3530880"/>
            <a:ext cx="4319280" cy="140796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30"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31" name="PlaceHolder 3"/>
          <p:cNvSpPr>
            <a:spLocks noGrp="1"/>
          </p:cNvSpPr>
          <p:nvPr>
            <p:ph type="body"/>
          </p:nvPr>
        </p:nvSpPr>
        <p:spPr>
          <a:xfrm>
            <a:off x="4120920" y="1989000"/>
            <a:ext cx="2107440" cy="1407960"/>
          </a:xfrm>
          <a:prstGeom prst="rect">
            <a:avLst/>
          </a:prstGeom>
        </p:spPr>
        <p:txBody>
          <a:bodyPr bIns="0" lIns="0" rIns="0" tIns="0" wrap="none"/>
          <a:p>
            <a:endParaRPr/>
          </a:p>
        </p:txBody>
      </p:sp>
      <p:sp>
        <p:nvSpPr>
          <p:cNvPr id="32" name="PlaceHolder 4"/>
          <p:cNvSpPr>
            <a:spLocks noGrp="1"/>
          </p:cNvSpPr>
          <p:nvPr>
            <p:ph type="body"/>
          </p:nvPr>
        </p:nvSpPr>
        <p:spPr>
          <a:xfrm>
            <a:off x="4120920" y="3530880"/>
            <a:ext cx="2107440" cy="1407960"/>
          </a:xfrm>
          <a:prstGeom prst="rect">
            <a:avLst/>
          </a:prstGeom>
        </p:spPr>
        <p:txBody>
          <a:bodyPr bIns="0" lIns="0" rIns="0" tIns="0" wrap="none"/>
          <a:p>
            <a:endParaRPr/>
          </a:p>
        </p:txBody>
      </p:sp>
      <p:sp>
        <p:nvSpPr>
          <p:cNvPr id="33" name="PlaceHolder 5"/>
          <p:cNvSpPr>
            <a:spLocks noGrp="1"/>
          </p:cNvSpPr>
          <p:nvPr>
            <p:ph type="body"/>
          </p:nvPr>
        </p:nvSpPr>
        <p:spPr>
          <a:xfrm>
            <a:off x="1908000" y="3530880"/>
            <a:ext cx="2107440" cy="140796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35"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36" name="PlaceHolder 3"/>
          <p:cNvSpPr>
            <a:spLocks noGrp="1"/>
          </p:cNvSpPr>
          <p:nvPr>
            <p:ph type="body"/>
          </p:nvPr>
        </p:nvSpPr>
        <p:spPr>
          <a:xfrm>
            <a:off x="4120920" y="1989000"/>
            <a:ext cx="2107440" cy="140796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43" name="PlaceHolder 2"/>
          <p:cNvSpPr>
            <a:spLocks noGrp="1"/>
          </p:cNvSpPr>
          <p:nvPr>
            <p:ph type="subTitle"/>
          </p:nvPr>
        </p:nvSpPr>
        <p:spPr>
          <a:xfrm>
            <a:off x="1908000" y="1989000"/>
            <a:ext cx="4319280" cy="295272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45" name="PlaceHolder 2"/>
          <p:cNvSpPr>
            <a:spLocks noGrp="1"/>
          </p:cNvSpPr>
          <p:nvPr>
            <p:ph type="body"/>
          </p:nvPr>
        </p:nvSpPr>
        <p:spPr>
          <a:xfrm>
            <a:off x="1908000" y="1989000"/>
            <a:ext cx="4319280" cy="295236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47" name="PlaceHolder 2"/>
          <p:cNvSpPr>
            <a:spLocks noGrp="1"/>
          </p:cNvSpPr>
          <p:nvPr>
            <p:ph type="body"/>
          </p:nvPr>
        </p:nvSpPr>
        <p:spPr>
          <a:xfrm>
            <a:off x="1908000" y="1989000"/>
            <a:ext cx="2107440" cy="2952360"/>
          </a:xfrm>
          <a:prstGeom prst="rect">
            <a:avLst/>
          </a:prstGeom>
        </p:spPr>
        <p:txBody>
          <a:bodyPr bIns="0" lIns="0" rIns="0" tIns="0" wrap="none"/>
          <a:p>
            <a:endParaRPr/>
          </a:p>
        </p:txBody>
      </p:sp>
      <p:sp>
        <p:nvSpPr>
          <p:cNvPr id="48" name="PlaceHolder 3"/>
          <p:cNvSpPr>
            <a:spLocks noGrp="1"/>
          </p:cNvSpPr>
          <p:nvPr>
            <p:ph type="body"/>
          </p:nvPr>
        </p:nvSpPr>
        <p:spPr>
          <a:xfrm>
            <a:off x="4120920" y="1989000"/>
            <a:ext cx="2107440" cy="295236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179640" y="908640"/>
            <a:ext cx="5626440" cy="403272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52"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53" name="PlaceHolder 3"/>
          <p:cNvSpPr>
            <a:spLocks noGrp="1"/>
          </p:cNvSpPr>
          <p:nvPr>
            <p:ph type="body"/>
          </p:nvPr>
        </p:nvSpPr>
        <p:spPr>
          <a:xfrm>
            <a:off x="1908000" y="3530880"/>
            <a:ext cx="2107440" cy="1407960"/>
          </a:xfrm>
          <a:prstGeom prst="rect">
            <a:avLst/>
          </a:prstGeom>
        </p:spPr>
        <p:txBody>
          <a:bodyPr bIns="0" lIns="0" rIns="0" tIns="0" wrap="none"/>
          <a:p>
            <a:endParaRPr/>
          </a:p>
        </p:txBody>
      </p:sp>
      <p:sp>
        <p:nvSpPr>
          <p:cNvPr id="54" name="PlaceHolder 4"/>
          <p:cNvSpPr>
            <a:spLocks noGrp="1"/>
          </p:cNvSpPr>
          <p:nvPr>
            <p:ph type="body"/>
          </p:nvPr>
        </p:nvSpPr>
        <p:spPr>
          <a:xfrm>
            <a:off x="4120920" y="1989000"/>
            <a:ext cx="2107440" cy="295236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6" name="PlaceHolder 2"/>
          <p:cNvSpPr>
            <a:spLocks noGrp="1"/>
          </p:cNvSpPr>
          <p:nvPr>
            <p:ph type="subTitle"/>
          </p:nvPr>
        </p:nvSpPr>
        <p:spPr>
          <a:xfrm>
            <a:off x="1908000" y="1989000"/>
            <a:ext cx="4319280" cy="295272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56" name="PlaceHolder 2"/>
          <p:cNvSpPr>
            <a:spLocks noGrp="1"/>
          </p:cNvSpPr>
          <p:nvPr>
            <p:ph type="body"/>
          </p:nvPr>
        </p:nvSpPr>
        <p:spPr>
          <a:xfrm>
            <a:off x="1908000" y="1989000"/>
            <a:ext cx="2107440" cy="2952360"/>
          </a:xfrm>
          <a:prstGeom prst="rect">
            <a:avLst/>
          </a:prstGeom>
        </p:spPr>
        <p:txBody>
          <a:bodyPr bIns="0" lIns="0" rIns="0" tIns="0" wrap="none"/>
          <a:p>
            <a:endParaRPr/>
          </a:p>
        </p:txBody>
      </p:sp>
      <p:sp>
        <p:nvSpPr>
          <p:cNvPr id="57" name="PlaceHolder 3"/>
          <p:cNvSpPr>
            <a:spLocks noGrp="1"/>
          </p:cNvSpPr>
          <p:nvPr>
            <p:ph type="body"/>
          </p:nvPr>
        </p:nvSpPr>
        <p:spPr>
          <a:xfrm>
            <a:off x="4120920" y="1989000"/>
            <a:ext cx="2107440" cy="1407960"/>
          </a:xfrm>
          <a:prstGeom prst="rect">
            <a:avLst/>
          </a:prstGeom>
        </p:spPr>
        <p:txBody>
          <a:bodyPr bIns="0" lIns="0" rIns="0" tIns="0" wrap="none"/>
          <a:p>
            <a:endParaRPr/>
          </a:p>
        </p:txBody>
      </p:sp>
      <p:sp>
        <p:nvSpPr>
          <p:cNvPr id="58" name="PlaceHolder 4"/>
          <p:cNvSpPr>
            <a:spLocks noGrp="1"/>
          </p:cNvSpPr>
          <p:nvPr>
            <p:ph type="body"/>
          </p:nvPr>
        </p:nvSpPr>
        <p:spPr>
          <a:xfrm>
            <a:off x="4120920" y="3530880"/>
            <a:ext cx="2107440" cy="140796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60"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61" name="PlaceHolder 3"/>
          <p:cNvSpPr>
            <a:spLocks noGrp="1"/>
          </p:cNvSpPr>
          <p:nvPr>
            <p:ph type="body"/>
          </p:nvPr>
        </p:nvSpPr>
        <p:spPr>
          <a:xfrm>
            <a:off x="4120920" y="1989000"/>
            <a:ext cx="2107440" cy="1407960"/>
          </a:xfrm>
          <a:prstGeom prst="rect">
            <a:avLst/>
          </a:prstGeom>
        </p:spPr>
        <p:txBody>
          <a:bodyPr bIns="0" lIns="0" rIns="0" tIns="0" wrap="none"/>
          <a:p>
            <a:endParaRPr/>
          </a:p>
        </p:txBody>
      </p:sp>
      <p:sp>
        <p:nvSpPr>
          <p:cNvPr id="62" name="PlaceHolder 4"/>
          <p:cNvSpPr>
            <a:spLocks noGrp="1"/>
          </p:cNvSpPr>
          <p:nvPr>
            <p:ph type="body"/>
          </p:nvPr>
        </p:nvSpPr>
        <p:spPr>
          <a:xfrm>
            <a:off x="1908000" y="3530880"/>
            <a:ext cx="4318560" cy="140796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64" name="PlaceHolder 2"/>
          <p:cNvSpPr>
            <a:spLocks noGrp="1"/>
          </p:cNvSpPr>
          <p:nvPr>
            <p:ph type="body"/>
          </p:nvPr>
        </p:nvSpPr>
        <p:spPr>
          <a:xfrm>
            <a:off x="1908000" y="1989000"/>
            <a:ext cx="4319280" cy="1407960"/>
          </a:xfrm>
          <a:prstGeom prst="rect">
            <a:avLst/>
          </a:prstGeom>
        </p:spPr>
        <p:txBody>
          <a:bodyPr bIns="0" lIns="0" rIns="0" tIns="0" wrap="none"/>
          <a:p>
            <a:endParaRPr/>
          </a:p>
        </p:txBody>
      </p:sp>
      <p:sp>
        <p:nvSpPr>
          <p:cNvPr id="65" name="PlaceHolder 3"/>
          <p:cNvSpPr>
            <a:spLocks noGrp="1"/>
          </p:cNvSpPr>
          <p:nvPr>
            <p:ph type="body"/>
          </p:nvPr>
        </p:nvSpPr>
        <p:spPr>
          <a:xfrm>
            <a:off x="1908000" y="3530880"/>
            <a:ext cx="4319280" cy="140796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67"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68" name="PlaceHolder 3"/>
          <p:cNvSpPr>
            <a:spLocks noGrp="1"/>
          </p:cNvSpPr>
          <p:nvPr>
            <p:ph type="body"/>
          </p:nvPr>
        </p:nvSpPr>
        <p:spPr>
          <a:xfrm>
            <a:off x="4120920" y="1989000"/>
            <a:ext cx="2107440" cy="1407960"/>
          </a:xfrm>
          <a:prstGeom prst="rect">
            <a:avLst/>
          </a:prstGeom>
        </p:spPr>
        <p:txBody>
          <a:bodyPr bIns="0" lIns="0" rIns="0" tIns="0" wrap="none"/>
          <a:p>
            <a:endParaRPr/>
          </a:p>
        </p:txBody>
      </p:sp>
      <p:sp>
        <p:nvSpPr>
          <p:cNvPr id="69" name="PlaceHolder 4"/>
          <p:cNvSpPr>
            <a:spLocks noGrp="1"/>
          </p:cNvSpPr>
          <p:nvPr>
            <p:ph type="body"/>
          </p:nvPr>
        </p:nvSpPr>
        <p:spPr>
          <a:xfrm>
            <a:off x="4120920" y="3530880"/>
            <a:ext cx="2107440" cy="1407960"/>
          </a:xfrm>
          <a:prstGeom prst="rect">
            <a:avLst/>
          </a:prstGeom>
        </p:spPr>
        <p:txBody>
          <a:bodyPr bIns="0" lIns="0" rIns="0" tIns="0" wrap="none"/>
          <a:p>
            <a:endParaRPr/>
          </a:p>
        </p:txBody>
      </p:sp>
      <p:sp>
        <p:nvSpPr>
          <p:cNvPr id="70" name="PlaceHolder 5"/>
          <p:cNvSpPr>
            <a:spLocks noGrp="1"/>
          </p:cNvSpPr>
          <p:nvPr>
            <p:ph type="body"/>
          </p:nvPr>
        </p:nvSpPr>
        <p:spPr>
          <a:xfrm>
            <a:off x="1908000" y="3530880"/>
            <a:ext cx="2107440" cy="140796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72"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73" name="PlaceHolder 3"/>
          <p:cNvSpPr>
            <a:spLocks noGrp="1"/>
          </p:cNvSpPr>
          <p:nvPr>
            <p:ph type="body"/>
          </p:nvPr>
        </p:nvSpPr>
        <p:spPr>
          <a:xfrm>
            <a:off x="4120920" y="1989000"/>
            <a:ext cx="2107440" cy="1407960"/>
          </a:xfrm>
          <a:prstGeom prst="rect">
            <a:avLst/>
          </a:prstGeom>
        </p:spPr>
        <p:txBody>
          <a:bodyPr bIns="0" lIns="0" rIns="0" tIns="0" wrap="none"/>
          <a:p>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79"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80" name="PlaceHolder 2"/>
          <p:cNvSpPr>
            <a:spLocks noGrp="1"/>
          </p:cNvSpPr>
          <p:nvPr>
            <p:ph type="subTitle"/>
          </p:nvPr>
        </p:nvSpPr>
        <p:spPr>
          <a:xfrm>
            <a:off x="1908000" y="1989000"/>
            <a:ext cx="4319280" cy="295272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82" name="PlaceHolder 2"/>
          <p:cNvSpPr>
            <a:spLocks noGrp="1"/>
          </p:cNvSpPr>
          <p:nvPr>
            <p:ph type="body"/>
          </p:nvPr>
        </p:nvSpPr>
        <p:spPr>
          <a:xfrm>
            <a:off x="1908000" y="1989000"/>
            <a:ext cx="4319280" cy="295236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84" name="PlaceHolder 2"/>
          <p:cNvSpPr>
            <a:spLocks noGrp="1"/>
          </p:cNvSpPr>
          <p:nvPr>
            <p:ph type="body"/>
          </p:nvPr>
        </p:nvSpPr>
        <p:spPr>
          <a:xfrm>
            <a:off x="1908000" y="1989000"/>
            <a:ext cx="2107440" cy="2952360"/>
          </a:xfrm>
          <a:prstGeom prst="rect">
            <a:avLst/>
          </a:prstGeom>
        </p:spPr>
        <p:txBody>
          <a:bodyPr bIns="0" lIns="0" rIns="0" tIns="0" wrap="none"/>
          <a:p>
            <a:endParaRPr/>
          </a:p>
        </p:txBody>
      </p:sp>
      <p:sp>
        <p:nvSpPr>
          <p:cNvPr id="85" name="PlaceHolder 3"/>
          <p:cNvSpPr>
            <a:spLocks noGrp="1"/>
          </p:cNvSpPr>
          <p:nvPr>
            <p:ph type="body"/>
          </p:nvPr>
        </p:nvSpPr>
        <p:spPr>
          <a:xfrm>
            <a:off x="4120920" y="1989000"/>
            <a:ext cx="2107440" cy="295236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86"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8" name="PlaceHolder 2"/>
          <p:cNvSpPr>
            <a:spLocks noGrp="1"/>
          </p:cNvSpPr>
          <p:nvPr>
            <p:ph type="body"/>
          </p:nvPr>
        </p:nvSpPr>
        <p:spPr>
          <a:xfrm>
            <a:off x="1908000" y="1989000"/>
            <a:ext cx="4319280" cy="295236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87" name="PlaceHolder 1"/>
          <p:cNvSpPr>
            <a:spLocks noGrp="1"/>
          </p:cNvSpPr>
          <p:nvPr>
            <p:ph type="subTitle"/>
          </p:nvPr>
        </p:nvSpPr>
        <p:spPr>
          <a:xfrm>
            <a:off x="179640" y="908640"/>
            <a:ext cx="5626440" cy="403272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89"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90" name="PlaceHolder 3"/>
          <p:cNvSpPr>
            <a:spLocks noGrp="1"/>
          </p:cNvSpPr>
          <p:nvPr>
            <p:ph type="body"/>
          </p:nvPr>
        </p:nvSpPr>
        <p:spPr>
          <a:xfrm>
            <a:off x="1908000" y="3530880"/>
            <a:ext cx="2107440" cy="1407960"/>
          </a:xfrm>
          <a:prstGeom prst="rect">
            <a:avLst/>
          </a:prstGeom>
        </p:spPr>
        <p:txBody>
          <a:bodyPr bIns="0" lIns="0" rIns="0" tIns="0" wrap="none"/>
          <a:p>
            <a:endParaRPr/>
          </a:p>
        </p:txBody>
      </p:sp>
      <p:sp>
        <p:nvSpPr>
          <p:cNvPr id="91" name="PlaceHolder 4"/>
          <p:cNvSpPr>
            <a:spLocks noGrp="1"/>
          </p:cNvSpPr>
          <p:nvPr>
            <p:ph type="body"/>
          </p:nvPr>
        </p:nvSpPr>
        <p:spPr>
          <a:xfrm>
            <a:off x="4120920" y="1989000"/>
            <a:ext cx="2107440" cy="295236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93" name="PlaceHolder 2"/>
          <p:cNvSpPr>
            <a:spLocks noGrp="1"/>
          </p:cNvSpPr>
          <p:nvPr>
            <p:ph type="body"/>
          </p:nvPr>
        </p:nvSpPr>
        <p:spPr>
          <a:xfrm>
            <a:off x="1908000" y="1989000"/>
            <a:ext cx="2107440" cy="2952360"/>
          </a:xfrm>
          <a:prstGeom prst="rect">
            <a:avLst/>
          </a:prstGeom>
        </p:spPr>
        <p:txBody>
          <a:bodyPr bIns="0" lIns="0" rIns="0" tIns="0" wrap="none"/>
          <a:p>
            <a:endParaRPr/>
          </a:p>
        </p:txBody>
      </p:sp>
      <p:sp>
        <p:nvSpPr>
          <p:cNvPr id="94" name="PlaceHolder 3"/>
          <p:cNvSpPr>
            <a:spLocks noGrp="1"/>
          </p:cNvSpPr>
          <p:nvPr>
            <p:ph type="body"/>
          </p:nvPr>
        </p:nvSpPr>
        <p:spPr>
          <a:xfrm>
            <a:off x="4120920" y="1989000"/>
            <a:ext cx="2107440" cy="1407960"/>
          </a:xfrm>
          <a:prstGeom prst="rect">
            <a:avLst/>
          </a:prstGeom>
        </p:spPr>
        <p:txBody>
          <a:bodyPr bIns="0" lIns="0" rIns="0" tIns="0" wrap="none"/>
          <a:p>
            <a:endParaRPr/>
          </a:p>
        </p:txBody>
      </p:sp>
      <p:sp>
        <p:nvSpPr>
          <p:cNvPr id="95" name="PlaceHolder 4"/>
          <p:cNvSpPr>
            <a:spLocks noGrp="1"/>
          </p:cNvSpPr>
          <p:nvPr>
            <p:ph type="body"/>
          </p:nvPr>
        </p:nvSpPr>
        <p:spPr>
          <a:xfrm>
            <a:off x="4120920" y="3530880"/>
            <a:ext cx="2107440" cy="140796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97"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98" name="PlaceHolder 3"/>
          <p:cNvSpPr>
            <a:spLocks noGrp="1"/>
          </p:cNvSpPr>
          <p:nvPr>
            <p:ph type="body"/>
          </p:nvPr>
        </p:nvSpPr>
        <p:spPr>
          <a:xfrm>
            <a:off x="4120920" y="1989000"/>
            <a:ext cx="2107440" cy="1407960"/>
          </a:xfrm>
          <a:prstGeom prst="rect">
            <a:avLst/>
          </a:prstGeom>
        </p:spPr>
        <p:txBody>
          <a:bodyPr bIns="0" lIns="0" rIns="0" tIns="0" wrap="none"/>
          <a:p>
            <a:endParaRPr/>
          </a:p>
        </p:txBody>
      </p:sp>
      <p:sp>
        <p:nvSpPr>
          <p:cNvPr id="99" name="PlaceHolder 4"/>
          <p:cNvSpPr>
            <a:spLocks noGrp="1"/>
          </p:cNvSpPr>
          <p:nvPr>
            <p:ph type="body"/>
          </p:nvPr>
        </p:nvSpPr>
        <p:spPr>
          <a:xfrm>
            <a:off x="1908000" y="3530880"/>
            <a:ext cx="4318560" cy="140796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101" name="PlaceHolder 2"/>
          <p:cNvSpPr>
            <a:spLocks noGrp="1"/>
          </p:cNvSpPr>
          <p:nvPr>
            <p:ph type="body"/>
          </p:nvPr>
        </p:nvSpPr>
        <p:spPr>
          <a:xfrm>
            <a:off x="1908000" y="1989000"/>
            <a:ext cx="4319280" cy="1407960"/>
          </a:xfrm>
          <a:prstGeom prst="rect">
            <a:avLst/>
          </a:prstGeom>
        </p:spPr>
        <p:txBody>
          <a:bodyPr bIns="0" lIns="0" rIns="0" tIns="0" wrap="none"/>
          <a:p>
            <a:endParaRPr/>
          </a:p>
        </p:txBody>
      </p:sp>
      <p:sp>
        <p:nvSpPr>
          <p:cNvPr id="102" name="PlaceHolder 3"/>
          <p:cNvSpPr>
            <a:spLocks noGrp="1"/>
          </p:cNvSpPr>
          <p:nvPr>
            <p:ph type="body"/>
          </p:nvPr>
        </p:nvSpPr>
        <p:spPr>
          <a:xfrm>
            <a:off x="1908000" y="3530880"/>
            <a:ext cx="4319280" cy="140796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104"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105" name="PlaceHolder 3"/>
          <p:cNvSpPr>
            <a:spLocks noGrp="1"/>
          </p:cNvSpPr>
          <p:nvPr>
            <p:ph type="body"/>
          </p:nvPr>
        </p:nvSpPr>
        <p:spPr>
          <a:xfrm>
            <a:off x="4120920" y="1989000"/>
            <a:ext cx="2107440" cy="1407960"/>
          </a:xfrm>
          <a:prstGeom prst="rect">
            <a:avLst/>
          </a:prstGeom>
        </p:spPr>
        <p:txBody>
          <a:bodyPr bIns="0" lIns="0" rIns="0" tIns="0" wrap="none"/>
          <a:p>
            <a:endParaRPr/>
          </a:p>
        </p:txBody>
      </p:sp>
      <p:sp>
        <p:nvSpPr>
          <p:cNvPr id="106" name="PlaceHolder 4"/>
          <p:cNvSpPr>
            <a:spLocks noGrp="1"/>
          </p:cNvSpPr>
          <p:nvPr>
            <p:ph type="body"/>
          </p:nvPr>
        </p:nvSpPr>
        <p:spPr>
          <a:xfrm>
            <a:off x="4120920" y="3530880"/>
            <a:ext cx="2107440" cy="1407960"/>
          </a:xfrm>
          <a:prstGeom prst="rect">
            <a:avLst/>
          </a:prstGeom>
        </p:spPr>
        <p:txBody>
          <a:bodyPr bIns="0" lIns="0" rIns="0" tIns="0" wrap="none"/>
          <a:p>
            <a:endParaRPr/>
          </a:p>
        </p:txBody>
      </p:sp>
      <p:sp>
        <p:nvSpPr>
          <p:cNvPr id="107" name="PlaceHolder 5"/>
          <p:cNvSpPr>
            <a:spLocks noGrp="1"/>
          </p:cNvSpPr>
          <p:nvPr>
            <p:ph type="body"/>
          </p:nvPr>
        </p:nvSpPr>
        <p:spPr>
          <a:xfrm>
            <a:off x="1908000" y="3530880"/>
            <a:ext cx="2107440" cy="140796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109"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110" name="PlaceHolder 3"/>
          <p:cNvSpPr>
            <a:spLocks noGrp="1"/>
          </p:cNvSpPr>
          <p:nvPr>
            <p:ph type="body"/>
          </p:nvPr>
        </p:nvSpPr>
        <p:spPr>
          <a:xfrm>
            <a:off x="4120920" y="1989000"/>
            <a:ext cx="2107440" cy="140796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10" name="PlaceHolder 2"/>
          <p:cNvSpPr>
            <a:spLocks noGrp="1"/>
          </p:cNvSpPr>
          <p:nvPr>
            <p:ph type="body"/>
          </p:nvPr>
        </p:nvSpPr>
        <p:spPr>
          <a:xfrm>
            <a:off x="1908000" y="1989000"/>
            <a:ext cx="2107440" cy="2952360"/>
          </a:xfrm>
          <a:prstGeom prst="rect">
            <a:avLst/>
          </a:prstGeom>
        </p:spPr>
        <p:txBody>
          <a:bodyPr bIns="0" lIns="0" rIns="0" tIns="0" wrap="none"/>
          <a:p>
            <a:endParaRPr/>
          </a:p>
        </p:txBody>
      </p:sp>
      <p:sp>
        <p:nvSpPr>
          <p:cNvPr id="11" name="PlaceHolder 3"/>
          <p:cNvSpPr>
            <a:spLocks noGrp="1"/>
          </p:cNvSpPr>
          <p:nvPr>
            <p:ph type="body"/>
          </p:nvPr>
        </p:nvSpPr>
        <p:spPr>
          <a:xfrm>
            <a:off x="4120920" y="1989000"/>
            <a:ext cx="2107440" cy="295236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79640" y="908640"/>
            <a:ext cx="5626440" cy="403272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15"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16" name="PlaceHolder 3"/>
          <p:cNvSpPr>
            <a:spLocks noGrp="1"/>
          </p:cNvSpPr>
          <p:nvPr>
            <p:ph type="body"/>
          </p:nvPr>
        </p:nvSpPr>
        <p:spPr>
          <a:xfrm>
            <a:off x="1908000" y="3530880"/>
            <a:ext cx="2107440" cy="1407960"/>
          </a:xfrm>
          <a:prstGeom prst="rect">
            <a:avLst/>
          </a:prstGeom>
        </p:spPr>
        <p:txBody>
          <a:bodyPr bIns="0" lIns="0" rIns="0" tIns="0" wrap="none"/>
          <a:p>
            <a:endParaRPr/>
          </a:p>
        </p:txBody>
      </p:sp>
      <p:sp>
        <p:nvSpPr>
          <p:cNvPr id="17" name="PlaceHolder 4"/>
          <p:cNvSpPr>
            <a:spLocks noGrp="1"/>
          </p:cNvSpPr>
          <p:nvPr>
            <p:ph type="body"/>
          </p:nvPr>
        </p:nvSpPr>
        <p:spPr>
          <a:xfrm>
            <a:off x="4120920" y="1989000"/>
            <a:ext cx="2107440" cy="295236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19" name="PlaceHolder 2"/>
          <p:cNvSpPr>
            <a:spLocks noGrp="1"/>
          </p:cNvSpPr>
          <p:nvPr>
            <p:ph type="body"/>
          </p:nvPr>
        </p:nvSpPr>
        <p:spPr>
          <a:xfrm>
            <a:off x="1908000" y="1989000"/>
            <a:ext cx="2107440" cy="2952360"/>
          </a:xfrm>
          <a:prstGeom prst="rect">
            <a:avLst/>
          </a:prstGeom>
        </p:spPr>
        <p:txBody>
          <a:bodyPr bIns="0" lIns="0" rIns="0" tIns="0" wrap="none"/>
          <a:p>
            <a:endParaRPr/>
          </a:p>
        </p:txBody>
      </p:sp>
      <p:sp>
        <p:nvSpPr>
          <p:cNvPr id="20" name="PlaceHolder 3"/>
          <p:cNvSpPr>
            <a:spLocks noGrp="1"/>
          </p:cNvSpPr>
          <p:nvPr>
            <p:ph type="body"/>
          </p:nvPr>
        </p:nvSpPr>
        <p:spPr>
          <a:xfrm>
            <a:off x="4120920" y="1989000"/>
            <a:ext cx="2107440" cy="1407960"/>
          </a:xfrm>
          <a:prstGeom prst="rect">
            <a:avLst/>
          </a:prstGeom>
        </p:spPr>
        <p:txBody>
          <a:bodyPr bIns="0" lIns="0" rIns="0" tIns="0" wrap="none"/>
          <a:p>
            <a:endParaRPr/>
          </a:p>
        </p:txBody>
      </p:sp>
      <p:sp>
        <p:nvSpPr>
          <p:cNvPr id="21" name="PlaceHolder 4"/>
          <p:cNvSpPr>
            <a:spLocks noGrp="1"/>
          </p:cNvSpPr>
          <p:nvPr>
            <p:ph type="body"/>
          </p:nvPr>
        </p:nvSpPr>
        <p:spPr>
          <a:xfrm>
            <a:off x="4120920" y="3530880"/>
            <a:ext cx="2107440" cy="140796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79640" y="908640"/>
            <a:ext cx="5626440" cy="576000"/>
          </a:xfrm>
          <a:prstGeom prst="rect">
            <a:avLst/>
          </a:prstGeom>
        </p:spPr>
        <p:txBody>
          <a:bodyPr anchor="ctr" bIns="0" lIns="0" rIns="0" tIns="0" wrap="none"/>
          <a:p>
            <a:endParaRPr/>
          </a:p>
        </p:txBody>
      </p:sp>
      <p:sp>
        <p:nvSpPr>
          <p:cNvPr id="23" name="PlaceHolder 2"/>
          <p:cNvSpPr>
            <a:spLocks noGrp="1"/>
          </p:cNvSpPr>
          <p:nvPr>
            <p:ph type="body"/>
          </p:nvPr>
        </p:nvSpPr>
        <p:spPr>
          <a:xfrm>
            <a:off x="1908000" y="1989000"/>
            <a:ext cx="2107440" cy="1407960"/>
          </a:xfrm>
          <a:prstGeom prst="rect">
            <a:avLst/>
          </a:prstGeom>
        </p:spPr>
        <p:txBody>
          <a:bodyPr bIns="0" lIns="0" rIns="0" tIns="0" wrap="none"/>
          <a:p>
            <a:endParaRPr/>
          </a:p>
        </p:txBody>
      </p:sp>
      <p:sp>
        <p:nvSpPr>
          <p:cNvPr id="24" name="PlaceHolder 3"/>
          <p:cNvSpPr>
            <a:spLocks noGrp="1"/>
          </p:cNvSpPr>
          <p:nvPr>
            <p:ph type="body"/>
          </p:nvPr>
        </p:nvSpPr>
        <p:spPr>
          <a:xfrm>
            <a:off x="4120920" y="1989000"/>
            <a:ext cx="2107440" cy="1407960"/>
          </a:xfrm>
          <a:prstGeom prst="rect">
            <a:avLst/>
          </a:prstGeom>
        </p:spPr>
        <p:txBody>
          <a:bodyPr bIns="0" lIns="0" rIns="0" tIns="0" wrap="none"/>
          <a:p>
            <a:endParaRPr/>
          </a:p>
        </p:txBody>
      </p:sp>
      <p:sp>
        <p:nvSpPr>
          <p:cNvPr id="25" name="PlaceHolder 4"/>
          <p:cNvSpPr>
            <a:spLocks noGrp="1"/>
          </p:cNvSpPr>
          <p:nvPr>
            <p:ph type="body"/>
          </p:nvPr>
        </p:nvSpPr>
        <p:spPr>
          <a:xfrm>
            <a:off x="1908000" y="3530880"/>
            <a:ext cx="4318560" cy="140796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tiff"/><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tiff"/><Relationship Id="rId3" Type="http://schemas.openxmlformats.org/officeDocument/2006/relationships/image" Target="../media/image4.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p>
            <a:pPr algn="ctr">
              <a:lnSpc>
                <a:spcPct val="100000"/>
              </a:lnSpc>
            </a:pPr>
            <a:r>
              <a:rPr lang="en-US" sz="4400">
                <a:solidFill>
                  <a:srgbClr val="000000"/>
                </a:solidFill>
                <a:latin typeface="Calibri"/>
              </a:rPr>
              <a:t>Pulse para editar el formato del texto de títuloHaga clic para modificar el estilo de título del patrón</a:t>
            </a:r>
            <a:endParaRPr/>
          </a:p>
        </p:txBody>
      </p:sp>
      <p:sp>
        <p:nvSpPr>
          <p:cNvPr id="1" name="PlaceHolder 2"/>
          <p:cNvSpPr>
            <a:spLocks noGrp="1"/>
          </p:cNvSpPr>
          <p:nvPr>
            <p:ph type="dt"/>
          </p:nvPr>
        </p:nvSpPr>
        <p:spPr>
          <a:xfrm>
            <a:off x="0" y="0"/>
            <a:ext cx="-11796840" cy="-11796840"/>
          </a:xfrm>
          <a:prstGeom prst="rect">
            <a:avLst/>
          </a:prstGeom>
        </p:spPr>
        <p:txBody>
          <a:bodyPr bIns="45000" lIns="90000" rIns="90000" tIns="45000"/>
          <a:p>
            <a:pPr>
              <a:lnSpc>
                <a:spcPct val="100000"/>
              </a:lnSpc>
            </a:pPr>
            <a:r>
              <a:rPr lang="es-ES">
                <a:solidFill>
                  <a:srgbClr val="000000"/>
                </a:solidFill>
                <a:latin typeface="Calibri"/>
              </a:rPr>
              <a:t>18/01/16</a:t>
            </a:r>
            <a:endParaRPr/>
          </a:p>
        </p:txBody>
      </p:sp>
      <p:sp>
        <p:nvSpPr>
          <p:cNvPr id="2" name="PlaceHolder 3"/>
          <p:cNvSpPr>
            <a:spLocks noGrp="1"/>
          </p:cNvSpPr>
          <p:nvPr>
            <p:ph type="ftr"/>
          </p:nvPr>
        </p:nvSpPr>
        <p:spPr>
          <a:xfrm>
            <a:off x="0" y="0"/>
            <a:ext cx="-11796840" cy="-11796840"/>
          </a:xfrm>
          <a:prstGeom prst="rect">
            <a:avLst/>
          </a:prstGeom>
        </p:spPr>
        <p:txBody>
          <a:bodyPr bIns="45000" lIns="90000" rIns="90000" tIns="45000"/>
          <a:p>
            <a:endParaRPr/>
          </a:p>
        </p:txBody>
      </p:sp>
      <p:sp>
        <p:nvSpPr>
          <p:cNvPr id="3" name="PlaceHolder 4"/>
          <p:cNvSpPr>
            <a:spLocks noGrp="1"/>
          </p:cNvSpPr>
          <p:nvPr>
            <p:ph type="sldNum"/>
          </p:nvPr>
        </p:nvSpPr>
        <p:spPr>
          <a:xfrm>
            <a:off x="0" y="0"/>
            <a:ext cx="-11796840" cy="-11796840"/>
          </a:xfrm>
          <a:prstGeom prst="rect">
            <a:avLst/>
          </a:prstGeom>
        </p:spPr>
        <p:txBody>
          <a:bodyPr bIns="45000" lIns="90000" rIns="90000" tIns="45000"/>
          <a:p>
            <a:pPr>
              <a:lnSpc>
                <a:spcPct val="100000"/>
              </a:lnSpc>
            </a:pPr>
            <a:fld id="{E1A191E1-51E1-4121-9111-6141E1713121}" type="slidenum">
              <a:rPr lang="es-ES">
                <a:solidFill>
                  <a:srgbClr val="000000"/>
                </a:solidFill>
                <a:latin typeface="Calibri"/>
              </a:rPr>
              <a:t>&lt;número&gt;</a:t>
            </a:fld>
            <a:endParaRPr/>
          </a:p>
        </p:txBody>
      </p:sp>
      <p:sp>
        <p:nvSpPr>
          <p:cNvPr id="4" name="PlaceHolder 5"/>
          <p:cNvSpPr>
            <a:spLocks noGrp="1"/>
          </p:cNvSpPr>
          <p:nvPr>
            <p:ph type="body"/>
          </p:nvPr>
        </p:nvSpPr>
        <p:spPr>
          <a:xfrm>
            <a:off x="457200" y="1604520"/>
            <a:ext cx="8046360" cy="3976920"/>
          </a:xfrm>
          <a:prstGeom prst="rect">
            <a:avLst/>
          </a:prstGeom>
        </p:spPr>
        <p:txBody>
          <a:bodyPr bIns="0" lIns="0" rIns="0" tIns="0" wrap="none"/>
          <a:p>
            <a:pPr>
              <a:buSzPct val="45000"/>
              <a:buFont typeface="StarSymbol"/>
              <a:buChar char=""/>
            </a:pPr>
            <a:r>
              <a:rPr lang="en-US"/>
              <a:t>Pulse para editar los formatos del texto del esquema</a:t>
            </a:r>
            <a:endParaRPr/>
          </a:p>
          <a:p>
            <a:pPr lvl="1">
              <a:buSzPct val="75000"/>
              <a:buFont typeface="StarSymbol"/>
              <a:buChar char=""/>
            </a:pPr>
            <a:r>
              <a:rPr lang="en-US"/>
              <a:t>Segundo nivel del esquema</a:t>
            </a:r>
            <a:endParaRPr/>
          </a:p>
          <a:p>
            <a:pPr lvl="2">
              <a:buSzPct val="45000"/>
              <a:buFont typeface="StarSymbol"/>
              <a:buChar char=""/>
            </a:pPr>
            <a:r>
              <a:rPr lang="en-US"/>
              <a:t>Tercer nivel del esquema</a:t>
            </a:r>
            <a:endParaRPr/>
          </a:p>
          <a:p>
            <a:pPr lvl="3">
              <a:buSzPct val="75000"/>
              <a:buFont typeface="StarSymbol"/>
              <a:buChar char=""/>
            </a:pPr>
            <a:r>
              <a:rPr lang="en-US"/>
              <a:t>Cuarto nivel del esquema</a:t>
            </a:r>
            <a:endParaRPr/>
          </a:p>
          <a:p>
            <a:pPr lvl="4">
              <a:buSzPct val="45000"/>
              <a:buFont typeface="StarSymbol"/>
              <a:buChar char=""/>
            </a:pPr>
            <a:r>
              <a:rPr lang="en-US"/>
              <a:t>Quinto nivel del esquema</a:t>
            </a:r>
            <a:endParaRPr/>
          </a:p>
          <a:p>
            <a:pPr lvl="5">
              <a:buSzPct val="45000"/>
              <a:buFont typeface="StarSymbol"/>
              <a:buChar char=""/>
            </a:pPr>
            <a:r>
              <a:rPr lang="en-US"/>
              <a:t>Sexto nivel del esquema</a:t>
            </a:r>
            <a:endParaRPr/>
          </a:p>
          <a:p>
            <a:pPr lvl="6">
              <a:buSzPct val="45000"/>
              <a:buFont typeface="StarSymbol"/>
              <a:buChar char=""/>
            </a:pPr>
            <a:r>
              <a:rPr lang="en-US"/>
              <a:t>Séptimo nivel del esquema</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179640" y="908640"/>
            <a:ext cx="5626440" cy="575640"/>
          </a:xfrm>
          <a:prstGeom prst="rect">
            <a:avLst/>
          </a:prstGeom>
        </p:spPr>
        <p:txBody>
          <a:bodyPr anchor="ctr"/>
          <a:p>
            <a:pPr algn="ctr">
              <a:lnSpc>
                <a:spcPct val="100000"/>
              </a:lnSpc>
            </a:pPr>
            <a:r>
              <a:rPr lang="en-US" sz="2000">
                <a:solidFill>
                  <a:srgbClr val="000000"/>
                </a:solidFill>
                <a:latin typeface="Calibri"/>
              </a:rPr>
              <a:t>Pulse para editar el formato del texto de títuloHaga clic para modificar el estilo de título del patrón</a:t>
            </a:r>
            <a:endParaRPr/>
          </a:p>
        </p:txBody>
      </p:sp>
      <p:sp>
        <p:nvSpPr>
          <p:cNvPr id="38" name="PlaceHolder 2"/>
          <p:cNvSpPr>
            <a:spLocks noGrp="1"/>
          </p:cNvSpPr>
          <p:nvPr>
            <p:ph type="body"/>
          </p:nvPr>
        </p:nvSpPr>
        <p:spPr>
          <a:xfrm>
            <a:off x="1908000" y="1989000"/>
            <a:ext cx="4319280" cy="2952360"/>
          </a:xfrm>
          <a:prstGeom prst="rect">
            <a:avLst/>
          </a:prstGeom>
        </p:spPr>
        <p:txBody>
          <a:bodyPr bIns="45000" lIns="90000" rIns="90000" tIns="45000"/>
          <a:p>
            <a:pPr>
              <a:buSzPct val="45000"/>
              <a:buFont typeface="StarSymbol"/>
              <a:buChar char=""/>
            </a:pPr>
            <a:r>
              <a:rPr lang="en-US">
                <a:solidFill>
                  <a:srgbClr val="000000"/>
                </a:solidFill>
                <a:latin typeface="Calibri"/>
              </a:rPr>
              <a:t>Pulse para editar los formatos del texto del esquema</a:t>
            </a:r>
            <a:endParaRPr/>
          </a:p>
          <a:p>
            <a:pPr lvl="1">
              <a:buSzPct val="75000"/>
              <a:buFont typeface="StarSymbol"/>
              <a:buChar char=""/>
            </a:pPr>
            <a:r>
              <a:rPr lang="en-US">
                <a:solidFill>
                  <a:srgbClr val="000000"/>
                </a:solidFill>
                <a:latin typeface="Calibri"/>
              </a:rPr>
              <a:t>Segundo nivel del esquema</a:t>
            </a:r>
            <a:endParaRPr/>
          </a:p>
          <a:p>
            <a:pPr lvl="2">
              <a:buSzPct val="45000"/>
              <a:buFont typeface="StarSymbol"/>
              <a:buChar char=""/>
            </a:pPr>
            <a:r>
              <a:rPr lang="en-US">
                <a:solidFill>
                  <a:srgbClr val="000000"/>
                </a:solidFill>
                <a:latin typeface="Calibri"/>
              </a:rPr>
              <a:t>Tercer nivel del esquema</a:t>
            </a:r>
            <a:endParaRPr/>
          </a:p>
          <a:p>
            <a:pPr lvl="3">
              <a:buSzPct val="75000"/>
              <a:buFont typeface="StarSymbol"/>
              <a:buChar char=""/>
            </a:pPr>
            <a:r>
              <a:rPr lang="en-US">
                <a:solidFill>
                  <a:srgbClr val="000000"/>
                </a:solidFill>
                <a:latin typeface="Calibri"/>
              </a:rPr>
              <a:t>Cuarto nivel del esquema</a:t>
            </a:r>
            <a:endParaRPr/>
          </a:p>
          <a:p>
            <a:pPr lvl="4">
              <a:buSzPct val="45000"/>
              <a:buFont typeface="StarSymbol"/>
              <a:buChar char=""/>
            </a:pPr>
            <a:r>
              <a:rPr lang="en-US">
                <a:solidFill>
                  <a:srgbClr val="000000"/>
                </a:solidFill>
                <a:latin typeface="Calibri"/>
              </a:rPr>
              <a:t>Quinto nivel del esquema</a:t>
            </a:r>
            <a:endParaRPr/>
          </a:p>
          <a:p>
            <a:pPr lvl="5">
              <a:buSzPct val="45000"/>
              <a:buFont typeface="StarSymbol"/>
              <a:buChar char=""/>
            </a:pPr>
            <a:r>
              <a:rPr lang="en-US">
                <a:solidFill>
                  <a:srgbClr val="000000"/>
                </a:solidFill>
                <a:latin typeface="Calibri"/>
              </a:rPr>
              <a:t>Sexto nivel del esquema</a:t>
            </a:r>
            <a:endParaRPr/>
          </a:p>
          <a:p>
            <a:pPr>
              <a:lnSpc>
                <a:spcPct val="100000"/>
              </a:lnSpc>
            </a:pPr>
            <a:r>
              <a:rPr lang="en-US">
                <a:solidFill>
                  <a:srgbClr val="000000"/>
                </a:solidFill>
                <a:latin typeface="Calibri"/>
              </a:rPr>
              <a:t>Séptimo nivel del esquemaHaga clic en el icono para agregar una imagen</a:t>
            </a:r>
            <a:endParaRPr/>
          </a:p>
        </p:txBody>
      </p:sp>
      <p:sp>
        <p:nvSpPr>
          <p:cNvPr id="39" name="PlaceHolder 3"/>
          <p:cNvSpPr>
            <a:spLocks noGrp="1"/>
          </p:cNvSpPr>
          <p:nvPr>
            <p:ph type="body"/>
          </p:nvPr>
        </p:nvSpPr>
        <p:spPr>
          <a:xfrm>
            <a:off x="826920" y="5084640"/>
            <a:ext cx="5832000" cy="1007640"/>
          </a:xfrm>
          <a:prstGeom prst="rect">
            <a:avLst/>
          </a:prstGeom>
        </p:spPr>
        <p:txBody>
          <a:bodyPr bIns="45000" lIns="90000" rIns="90000" tIns="45000"/>
          <a:p>
            <a:pPr>
              <a:buSzPct val="45000"/>
              <a:buFont typeface="StarSymbol"/>
              <a:buChar char=""/>
            </a:pPr>
            <a:r>
              <a:rPr lang="en-US" sz="1600">
                <a:solidFill>
                  <a:srgbClr val="000000"/>
                </a:solidFill>
                <a:latin typeface="Calibri"/>
              </a:rPr>
              <a:t>Pulse para editar los formatos del texto del esquema</a:t>
            </a:r>
            <a:endParaRPr/>
          </a:p>
          <a:p>
            <a:pPr lvl="1">
              <a:buSzPct val="75000"/>
              <a:buFont typeface="StarSymbol"/>
              <a:buChar char=""/>
            </a:pPr>
            <a:r>
              <a:rPr lang="en-US" sz="1600">
                <a:solidFill>
                  <a:srgbClr val="000000"/>
                </a:solidFill>
                <a:latin typeface="Calibri"/>
              </a:rPr>
              <a:t>Segundo nivel del esquema</a:t>
            </a:r>
            <a:endParaRPr/>
          </a:p>
          <a:p>
            <a:pPr lvl="2">
              <a:buSzPct val="45000"/>
              <a:buFont typeface="StarSymbol"/>
              <a:buChar char=""/>
            </a:pPr>
            <a:r>
              <a:rPr lang="en-US" sz="1600">
                <a:solidFill>
                  <a:srgbClr val="000000"/>
                </a:solidFill>
                <a:latin typeface="Calibri"/>
              </a:rPr>
              <a:t>Tercer nivel del esquema</a:t>
            </a:r>
            <a:endParaRPr/>
          </a:p>
          <a:p>
            <a:pPr lvl="3">
              <a:buSzPct val="75000"/>
              <a:buFont typeface="StarSymbol"/>
              <a:buChar char=""/>
            </a:pPr>
            <a:r>
              <a:rPr lang="en-US" sz="1600">
                <a:solidFill>
                  <a:srgbClr val="000000"/>
                </a:solidFill>
                <a:latin typeface="Calibri"/>
              </a:rPr>
              <a:t>Cuarto nivel del esquema</a:t>
            </a:r>
            <a:endParaRPr/>
          </a:p>
          <a:p>
            <a:pPr lvl="4">
              <a:buSzPct val="45000"/>
              <a:buFont typeface="StarSymbol"/>
              <a:buChar char=""/>
            </a:pPr>
            <a:r>
              <a:rPr lang="en-US" sz="1600">
                <a:solidFill>
                  <a:srgbClr val="000000"/>
                </a:solidFill>
                <a:latin typeface="Calibri"/>
              </a:rPr>
              <a:t>Quinto nivel del esquema</a:t>
            </a:r>
            <a:endParaRPr/>
          </a:p>
          <a:p>
            <a:pPr lvl="5">
              <a:buSzPct val="45000"/>
              <a:buFont typeface="StarSymbol"/>
              <a:buChar char=""/>
            </a:pPr>
            <a:r>
              <a:rPr lang="en-US" sz="1600">
                <a:solidFill>
                  <a:srgbClr val="000000"/>
                </a:solidFill>
                <a:latin typeface="Calibri"/>
              </a:rPr>
              <a:t>Sexto nivel del esquema</a:t>
            </a:r>
            <a:endParaRPr/>
          </a:p>
          <a:p>
            <a:pPr>
              <a:lnSpc>
                <a:spcPct val="100000"/>
              </a:lnSpc>
              <a:buFont typeface="Arial"/>
              <a:buChar char="•"/>
            </a:pPr>
            <a:r>
              <a:rPr lang="en-US" sz="1600">
                <a:solidFill>
                  <a:srgbClr val="000000"/>
                </a:solidFill>
                <a:latin typeface="Calibri"/>
              </a:rPr>
              <a:t>Séptimo nivel del esquemaHaga clic para modificar el estilo de texto del patrón</a:t>
            </a:r>
            <a:endParaRPr/>
          </a:p>
        </p:txBody>
      </p:sp>
      <p:pic>
        <p:nvPicPr>
          <p:cNvPr descr="" id="40" name="Picture 2"/>
          <p:cNvPicPr/>
          <p:nvPr/>
        </p:nvPicPr>
        <p:blipFill>
          <a:blip r:embed="rId2"/>
          <a:stretch>
            <a:fillRect/>
          </a:stretch>
        </p:blipFill>
        <p:spPr>
          <a:xfrm>
            <a:off x="6588360" y="188640"/>
            <a:ext cx="2422080" cy="1225080"/>
          </a:xfrm>
          <a:prstGeom prst="rect">
            <a:avLst/>
          </a:prstGeom>
        </p:spPr>
      </p:pic>
      <p:pic>
        <p:nvPicPr>
          <p:cNvPr descr="" id="41" name="Picture 2"/>
          <p:cNvPicPr/>
          <p:nvPr/>
        </p:nvPicPr>
        <p:blipFill>
          <a:blip r:embed="rId3"/>
          <a:stretch>
            <a:fillRect/>
          </a:stretch>
        </p:blipFill>
        <p:spPr>
          <a:xfrm>
            <a:off x="0" y="6171120"/>
            <a:ext cx="9143640" cy="686880"/>
          </a:xfrm>
          <a:prstGeom prst="rect">
            <a:avLst/>
          </a:prstGeom>
        </p:spPr>
      </p:pic>
    </p:spTree>
  </p:cSld>
  <p:clrMap accent1="accent1" accent2="accent2" accent3="accent3" accent4="accent4" accent5="accent5" accent6="accent6" bg1="lt1" bg2="lt2" folHlink="folHlink" hlink="hlink" tx1="dk1" tx2="dk2"/>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74" name="PlaceHolder 1"/>
          <p:cNvSpPr>
            <a:spLocks noGrp="1"/>
          </p:cNvSpPr>
          <p:nvPr>
            <p:ph type="title"/>
          </p:nvPr>
        </p:nvSpPr>
        <p:spPr>
          <a:xfrm>
            <a:off x="179640" y="908640"/>
            <a:ext cx="5626440" cy="575640"/>
          </a:xfrm>
          <a:prstGeom prst="rect">
            <a:avLst/>
          </a:prstGeom>
        </p:spPr>
        <p:txBody>
          <a:bodyPr anchor="ctr"/>
          <a:p>
            <a:pPr algn="ctr">
              <a:lnSpc>
                <a:spcPct val="100000"/>
              </a:lnSpc>
            </a:pPr>
            <a:r>
              <a:rPr lang="en-US" sz="2000">
                <a:solidFill>
                  <a:srgbClr val="000000"/>
                </a:solidFill>
                <a:latin typeface="Calibri"/>
              </a:rPr>
              <a:t>Pulse para editar el formato del texto de títuloHaga clic para modificar el estilo de título del patrón</a:t>
            </a:r>
            <a:endParaRPr/>
          </a:p>
        </p:txBody>
      </p:sp>
      <p:sp>
        <p:nvSpPr>
          <p:cNvPr id="75" name="PlaceHolder 2"/>
          <p:cNvSpPr>
            <a:spLocks noGrp="1"/>
          </p:cNvSpPr>
          <p:nvPr>
            <p:ph type="body"/>
          </p:nvPr>
        </p:nvSpPr>
        <p:spPr>
          <a:xfrm>
            <a:off x="1908000" y="1989000"/>
            <a:ext cx="4319280" cy="2952360"/>
          </a:xfrm>
          <a:prstGeom prst="rect">
            <a:avLst/>
          </a:prstGeom>
        </p:spPr>
        <p:txBody>
          <a:bodyPr bIns="45000" lIns="90000" rIns="90000" tIns="45000"/>
          <a:p>
            <a:pPr>
              <a:buSzPct val="45000"/>
              <a:buFont typeface="StarSymbol"/>
              <a:buChar char=""/>
            </a:pPr>
            <a:r>
              <a:rPr lang="en-US">
                <a:solidFill>
                  <a:srgbClr val="000000"/>
                </a:solidFill>
                <a:latin typeface="Calibri"/>
              </a:rPr>
              <a:t>Pulse para editar los formatos del texto del esquema</a:t>
            </a:r>
            <a:endParaRPr/>
          </a:p>
          <a:p>
            <a:pPr lvl="1">
              <a:buSzPct val="75000"/>
              <a:buFont typeface="StarSymbol"/>
              <a:buChar char=""/>
            </a:pPr>
            <a:r>
              <a:rPr lang="en-US">
                <a:solidFill>
                  <a:srgbClr val="000000"/>
                </a:solidFill>
                <a:latin typeface="Calibri"/>
              </a:rPr>
              <a:t>Segundo nivel del esquema</a:t>
            </a:r>
            <a:endParaRPr/>
          </a:p>
          <a:p>
            <a:pPr lvl="2">
              <a:buSzPct val="45000"/>
              <a:buFont typeface="StarSymbol"/>
              <a:buChar char=""/>
            </a:pPr>
            <a:r>
              <a:rPr lang="en-US">
                <a:solidFill>
                  <a:srgbClr val="000000"/>
                </a:solidFill>
                <a:latin typeface="Calibri"/>
              </a:rPr>
              <a:t>Tercer nivel del esquema</a:t>
            </a:r>
            <a:endParaRPr/>
          </a:p>
          <a:p>
            <a:pPr lvl="3">
              <a:buSzPct val="75000"/>
              <a:buFont typeface="StarSymbol"/>
              <a:buChar char=""/>
            </a:pPr>
            <a:r>
              <a:rPr lang="en-US">
                <a:solidFill>
                  <a:srgbClr val="000000"/>
                </a:solidFill>
                <a:latin typeface="Calibri"/>
              </a:rPr>
              <a:t>Cuarto nivel del esquema</a:t>
            </a:r>
            <a:endParaRPr/>
          </a:p>
          <a:p>
            <a:pPr lvl="4">
              <a:buSzPct val="45000"/>
              <a:buFont typeface="StarSymbol"/>
              <a:buChar char=""/>
            </a:pPr>
            <a:r>
              <a:rPr lang="en-US">
                <a:solidFill>
                  <a:srgbClr val="000000"/>
                </a:solidFill>
                <a:latin typeface="Calibri"/>
              </a:rPr>
              <a:t>Quinto nivel del esquema</a:t>
            </a:r>
            <a:endParaRPr/>
          </a:p>
          <a:p>
            <a:pPr lvl="5">
              <a:buSzPct val="45000"/>
              <a:buFont typeface="StarSymbol"/>
              <a:buChar char=""/>
            </a:pPr>
            <a:r>
              <a:rPr lang="en-US">
                <a:solidFill>
                  <a:srgbClr val="000000"/>
                </a:solidFill>
                <a:latin typeface="Calibri"/>
              </a:rPr>
              <a:t>Sexto nivel del esquema</a:t>
            </a:r>
            <a:endParaRPr/>
          </a:p>
          <a:p>
            <a:pPr>
              <a:lnSpc>
                <a:spcPct val="100000"/>
              </a:lnSpc>
            </a:pPr>
            <a:r>
              <a:rPr lang="en-US">
                <a:solidFill>
                  <a:srgbClr val="000000"/>
                </a:solidFill>
                <a:latin typeface="Calibri"/>
              </a:rPr>
              <a:t>Séptimo nivel del esquemaHaga clic en el icono para agregar una imagen</a:t>
            </a:r>
            <a:endParaRPr/>
          </a:p>
        </p:txBody>
      </p:sp>
      <p:sp>
        <p:nvSpPr>
          <p:cNvPr id="76" name="PlaceHolder 3"/>
          <p:cNvSpPr>
            <a:spLocks noGrp="1"/>
          </p:cNvSpPr>
          <p:nvPr>
            <p:ph type="body"/>
          </p:nvPr>
        </p:nvSpPr>
        <p:spPr>
          <a:xfrm>
            <a:off x="826920" y="5084640"/>
            <a:ext cx="5832000" cy="1007640"/>
          </a:xfrm>
          <a:prstGeom prst="rect">
            <a:avLst/>
          </a:prstGeom>
        </p:spPr>
        <p:txBody>
          <a:bodyPr bIns="45000" lIns="90000" rIns="90000" tIns="45000"/>
          <a:p>
            <a:pPr>
              <a:buSzPct val="45000"/>
              <a:buFont typeface="StarSymbol"/>
              <a:buChar char=""/>
            </a:pPr>
            <a:r>
              <a:rPr lang="en-US" sz="1600">
                <a:solidFill>
                  <a:srgbClr val="000000"/>
                </a:solidFill>
                <a:latin typeface="Calibri"/>
              </a:rPr>
              <a:t>Pulse para editar los formatos del texto del esquema</a:t>
            </a:r>
            <a:endParaRPr/>
          </a:p>
          <a:p>
            <a:pPr lvl="1">
              <a:buSzPct val="75000"/>
              <a:buFont typeface="StarSymbol"/>
              <a:buChar char=""/>
            </a:pPr>
            <a:r>
              <a:rPr lang="en-US" sz="1600">
                <a:solidFill>
                  <a:srgbClr val="000000"/>
                </a:solidFill>
                <a:latin typeface="Calibri"/>
              </a:rPr>
              <a:t>Segundo nivel del esquema</a:t>
            </a:r>
            <a:endParaRPr/>
          </a:p>
          <a:p>
            <a:pPr lvl="2">
              <a:buSzPct val="45000"/>
              <a:buFont typeface="StarSymbol"/>
              <a:buChar char=""/>
            </a:pPr>
            <a:r>
              <a:rPr lang="en-US" sz="1600">
                <a:solidFill>
                  <a:srgbClr val="000000"/>
                </a:solidFill>
                <a:latin typeface="Calibri"/>
              </a:rPr>
              <a:t>Tercer nivel del esquema</a:t>
            </a:r>
            <a:endParaRPr/>
          </a:p>
          <a:p>
            <a:pPr lvl="3">
              <a:buSzPct val="75000"/>
              <a:buFont typeface="StarSymbol"/>
              <a:buChar char=""/>
            </a:pPr>
            <a:r>
              <a:rPr lang="en-US" sz="1600">
                <a:solidFill>
                  <a:srgbClr val="000000"/>
                </a:solidFill>
                <a:latin typeface="Calibri"/>
              </a:rPr>
              <a:t>Cuarto nivel del esquema</a:t>
            </a:r>
            <a:endParaRPr/>
          </a:p>
          <a:p>
            <a:pPr lvl="4">
              <a:buSzPct val="45000"/>
              <a:buFont typeface="StarSymbol"/>
              <a:buChar char=""/>
            </a:pPr>
            <a:r>
              <a:rPr lang="en-US" sz="1600">
                <a:solidFill>
                  <a:srgbClr val="000000"/>
                </a:solidFill>
                <a:latin typeface="Calibri"/>
              </a:rPr>
              <a:t>Quinto nivel del esquema</a:t>
            </a:r>
            <a:endParaRPr/>
          </a:p>
          <a:p>
            <a:pPr lvl="5">
              <a:buSzPct val="45000"/>
              <a:buFont typeface="StarSymbol"/>
              <a:buChar char=""/>
            </a:pPr>
            <a:r>
              <a:rPr lang="en-US" sz="1600">
                <a:solidFill>
                  <a:srgbClr val="000000"/>
                </a:solidFill>
                <a:latin typeface="Calibri"/>
              </a:rPr>
              <a:t>Sexto nivel del esquema</a:t>
            </a:r>
            <a:endParaRPr/>
          </a:p>
          <a:p>
            <a:pPr>
              <a:lnSpc>
                <a:spcPct val="100000"/>
              </a:lnSpc>
              <a:buFont typeface="Arial"/>
              <a:buChar char="•"/>
            </a:pPr>
            <a:r>
              <a:rPr lang="en-US" sz="1600">
                <a:solidFill>
                  <a:srgbClr val="000000"/>
                </a:solidFill>
                <a:latin typeface="Calibri"/>
              </a:rPr>
              <a:t>Séptimo nivel del esquemaHaga clic para modificar el estilo de texto del patrón</a:t>
            </a:r>
            <a:endParaRPr/>
          </a:p>
        </p:txBody>
      </p:sp>
      <p:pic>
        <p:nvPicPr>
          <p:cNvPr descr="" id="77" name="Picture 2"/>
          <p:cNvPicPr/>
          <p:nvPr/>
        </p:nvPicPr>
        <p:blipFill>
          <a:blip r:embed="rId2"/>
          <a:stretch>
            <a:fillRect/>
          </a:stretch>
        </p:blipFill>
        <p:spPr>
          <a:xfrm>
            <a:off x="6588360" y="188640"/>
            <a:ext cx="2422080" cy="1225080"/>
          </a:xfrm>
          <a:prstGeom prst="rect">
            <a:avLst/>
          </a:prstGeom>
        </p:spPr>
      </p:pic>
      <p:pic>
        <p:nvPicPr>
          <p:cNvPr descr="" id="78" name="Picture 2"/>
          <p:cNvPicPr/>
          <p:nvPr/>
        </p:nvPicPr>
        <p:blipFill>
          <a:blip r:embed="rId3"/>
          <a:stretch>
            <a:fillRect/>
          </a:stretch>
        </p:blipFill>
        <p:spPr>
          <a:xfrm>
            <a:off x="0" y="6171120"/>
            <a:ext cx="9143640" cy="686880"/>
          </a:xfrm>
          <a:prstGeom prst="rect">
            <a:avLst/>
          </a:prstGeom>
        </p:spPr>
      </p:pic>
    </p:spTree>
  </p:cSld>
  <p:clrMap accent1="accent1" accent2="accent2" accent3="accent3" accent4="accent4" accent5="accent5" accent6="accent6" bg1="lt1" bg2="lt2" folHlink="folHlink" hlink="hlink" tx1="dk1" tx2="dk2"/>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s/_rels/slide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jpe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jpeg"/><Relationship Id="rId6"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1" name="CustomShape 1"/>
          <p:cNvSpPr/>
          <p:nvPr/>
        </p:nvSpPr>
        <p:spPr>
          <a:xfrm>
            <a:off x="288720" y="1067760"/>
            <a:ext cx="7164360" cy="3442680"/>
          </a:xfrm>
          <a:prstGeom prst="rect">
            <a:avLst/>
          </a:prstGeom>
        </p:spPr>
        <p:txBody>
          <a:bodyPr bIns="45000" lIns="90000" rIns="90000" tIns="45000"/>
          <a:p>
            <a:pPr>
              <a:lnSpc>
                <a:spcPct val="100000"/>
              </a:lnSpc>
            </a:pPr>
            <a:r>
              <a:rPr b="1" lang="es-ES" sz="11000">
                <a:solidFill>
                  <a:srgbClr val="ffffff"/>
                </a:solidFill>
                <a:latin typeface="Calibri"/>
              </a:rPr>
              <a:t>sciences 5 </a:t>
            </a:r>
            <a:endParaRPr/>
          </a:p>
        </p:txBody>
      </p:sp>
      <p:sp>
        <p:nvSpPr>
          <p:cNvPr id="112" name="CustomShape 2"/>
          <p:cNvSpPr/>
          <p:nvPr/>
        </p:nvSpPr>
        <p:spPr>
          <a:xfrm>
            <a:off x="467640" y="2853000"/>
            <a:ext cx="5760360" cy="503640"/>
          </a:xfrm>
          <a:prstGeom prst="rect">
            <a:avLst/>
          </a:prstGeom>
        </p:spPr>
        <p:txBody>
          <a:bodyPr anchor="ctr"/>
          <a:p>
            <a:pPr>
              <a:lnSpc>
                <a:spcPct val="100000"/>
              </a:lnSpc>
            </a:pPr>
            <a:r>
              <a:rPr b="1" lang="es-ES" sz="3000">
                <a:solidFill>
                  <a:srgbClr val="00b050"/>
                </a:solidFill>
                <a:latin typeface="Calibri"/>
              </a:rPr>
              <a:t>                     </a:t>
            </a:r>
            <a:endParaRPr/>
          </a:p>
        </p:txBody>
      </p:sp>
      <p:pic>
        <p:nvPicPr>
          <p:cNvPr descr="" id="113" name="6 Imagen"/>
          <p:cNvPicPr/>
          <p:nvPr/>
        </p:nvPicPr>
        <p:blipFill>
          <a:blip r:embed="rId1"/>
          <a:stretch>
            <a:fillRect/>
          </a:stretch>
        </p:blipFill>
        <p:spPr>
          <a:xfrm>
            <a:off x="445680" y="5308920"/>
            <a:ext cx="1251000" cy="545040"/>
          </a:xfrm>
          <a:prstGeom prst="rect">
            <a:avLst/>
          </a:prstGeom>
        </p:spPr>
      </p:pic>
      <p:pic>
        <p:nvPicPr>
          <p:cNvPr descr="" id="114" name="1 Imagen"/>
          <p:cNvPicPr/>
          <p:nvPr/>
        </p:nvPicPr>
        <p:blipFill>
          <a:blip r:embed="rId2"/>
          <a:stretch>
            <a:fillRect/>
          </a:stretch>
        </p:blipFill>
        <p:spPr>
          <a:xfrm>
            <a:off x="7380360" y="120240"/>
            <a:ext cx="1656000" cy="837000"/>
          </a:xfrm>
          <a:prstGeom prst="rect">
            <a:avLst/>
          </a:prstGeom>
        </p:spPr>
      </p:pic>
      <p:pic>
        <p:nvPicPr>
          <p:cNvPr descr="" id="115" name="Picture 2"/>
          <p:cNvPicPr/>
          <p:nvPr/>
        </p:nvPicPr>
        <p:blipFill>
          <a:blip r:embed="rId3"/>
          <a:stretch>
            <a:fillRect/>
          </a:stretch>
        </p:blipFill>
        <p:spPr>
          <a:xfrm>
            <a:off x="5004000" y="2853000"/>
            <a:ext cx="3744000" cy="2970360"/>
          </a:xfrm>
          <a:prstGeom prst="rect">
            <a:avLst/>
          </a:prstGeom>
        </p:spPr>
      </p:pic>
      <p:sp>
        <p:nvSpPr>
          <p:cNvPr id="116" name="CustomShape 3"/>
          <p:cNvSpPr/>
          <p:nvPr/>
        </p:nvSpPr>
        <p:spPr>
          <a:xfrm>
            <a:off x="329040" y="260640"/>
            <a:ext cx="2517840" cy="1298160"/>
          </a:xfrm>
          <a:prstGeom prst="rect">
            <a:avLst/>
          </a:prstGeom>
        </p:spPr>
        <p:txBody>
          <a:bodyPr anchor="ctr"/>
          <a:p>
            <a:pPr>
              <a:lnSpc>
                <a:spcPct val="100000"/>
              </a:lnSpc>
            </a:pPr>
            <a:r>
              <a:rPr b="1" lang="es-ES" sz="6700">
                <a:solidFill>
                  <a:srgbClr val="92d050"/>
                </a:solidFill>
                <a:latin typeface="Calibri"/>
              </a:rPr>
              <a:t>social</a:t>
            </a:r>
            <a:endParaRPr/>
          </a:p>
        </p:txBody>
      </p:sp>
      <p:pic>
        <p:nvPicPr>
          <p:cNvPr descr="" id="117" name="Picture 2"/>
          <p:cNvPicPr/>
          <p:nvPr/>
        </p:nvPicPr>
        <p:blipFill>
          <a:blip r:embed="rId4"/>
          <a:stretch>
            <a:fillRect/>
          </a:stretch>
        </p:blipFill>
        <p:spPr>
          <a:xfrm>
            <a:off x="0" y="6171120"/>
            <a:ext cx="9143640" cy="686880"/>
          </a:xfrm>
          <a:prstGeom prst="rect">
            <a:avLst/>
          </a:prstGeom>
        </p:spPr>
      </p:pic>
      <p:pic>
        <p:nvPicPr>
          <p:cNvPr descr="" id="118" name="Picture 2"/>
          <p:cNvPicPr/>
          <p:nvPr/>
        </p:nvPicPr>
        <p:blipFill>
          <a:blip r:embed="rId5"/>
          <a:stretch>
            <a:fillRect/>
          </a:stretch>
        </p:blipFill>
        <p:spPr>
          <a:xfrm>
            <a:off x="329040" y="3042000"/>
            <a:ext cx="1792080" cy="1783440"/>
          </a:xfrm>
          <a:prstGeom prst="rect">
            <a:avLst/>
          </a:prstGeom>
        </p:spPr>
      </p:pic>
    </p:spTree>
  </p:cSld>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4" name="TextShape 1"/>
          <p:cNvSpPr txBox="1"/>
          <p:nvPr/>
        </p:nvSpPr>
        <p:spPr>
          <a:xfrm>
            <a:off x="467640" y="4797000"/>
            <a:ext cx="8352720" cy="1656000"/>
          </a:xfrm>
          <a:prstGeom prst="rect">
            <a:avLst/>
          </a:prstGeom>
        </p:spPr>
        <p:txBody>
          <a:bodyPr bIns="45000" lIns="90000" rIns="90000" tIns="45000"/>
          <a:p>
            <a:pPr>
              <a:lnSpc>
                <a:spcPct val="100000"/>
              </a:lnSpc>
            </a:pPr>
            <a:r>
              <a:rPr b="1" lang="en-US">
                <a:solidFill>
                  <a:srgbClr val="000000"/>
                </a:solidFill>
                <a:latin typeface="Arial"/>
              </a:rPr>
              <a:t>EU member countries have many economic links that make it easier for countries to trade with other member countries. In recent years, transport links have improved in the EU. It’s easy for EU companies to do business with each other because their offices are open at the same or similar times.</a:t>
            </a:r>
            <a:endParaRPr/>
          </a:p>
        </p:txBody>
      </p:sp>
      <p:sp>
        <p:nvSpPr>
          <p:cNvPr id="165" name="TextShape 2"/>
          <p:cNvSpPr txBox="1"/>
          <p:nvPr/>
        </p:nvSpPr>
        <p:spPr>
          <a:xfrm>
            <a:off x="251640" y="620640"/>
            <a:ext cx="6480360" cy="575640"/>
          </a:xfrm>
          <a:prstGeom prst="rect">
            <a:avLst/>
          </a:prstGeom>
        </p:spPr>
        <p:txBody>
          <a:bodyPr anchor="ctr"/>
          <a:p>
            <a:pPr algn="ctr">
              <a:lnSpc>
                <a:spcPct val="100000"/>
              </a:lnSpc>
            </a:pPr>
            <a:r>
              <a:rPr b="1" lang="en-US" sz="2000">
                <a:solidFill>
                  <a:srgbClr val="000000"/>
                </a:solidFill>
                <a:latin typeface="Arial"/>
              </a:rPr>
              <a:t>Why’s the tertiary sector important in the EU?</a:t>
            </a:r>
            <a:endParaRPr/>
          </a:p>
        </p:txBody>
      </p:sp>
      <p:pic>
        <p:nvPicPr>
          <p:cNvPr descr="" id="166" name="Picture 2"/>
          <p:cNvPicPr/>
          <p:nvPr/>
        </p:nvPicPr>
        <p:blipFill>
          <a:blip r:embed="rId1"/>
          <a:stretch>
            <a:fillRect/>
          </a:stretch>
        </p:blipFill>
        <p:spPr>
          <a:xfrm>
            <a:off x="2411640" y="1412640"/>
            <a:ext cx="4104000" cy="3368160"/>
          </a:xfrm>
          <a:prstGeom prst="rect">
            <a:avLst/>
          </a:prstGeom>
        </p:spPr>
      </p:pic>
    </p:spTree>
  </p:cSld>
  <p:timing>
    <p:tnLst>
      <p:par>
        <p:cTn dur="indefinite" id="143" nodeType="tmRoot" restart="never">
          <p:childTnLst>
            <p:seq>
              <p:cTn dur="indefinite" id="144" nodeType="mainSeq">
                <p:childTnLst>
                  <p:par>
                    <p:cTn fill="hold" id="145">
                      <p:stCondLst>
                        <p:cond delay="indefinite"/>
                      </p:stCondLst>
                      <p:childTnLst>
                        <p:par>
                          <p:cTn fill="hold" id="146">
                            <p:stCondLst>
                              <p:cond delay="0"/>
                            </p:stCondLst>
                            <p:childTnLst>
                              <p:par>
                                <p:cTn fill="hold" id="147" nodeType="clickEffect" presetClass="entr" presetID="42">
                                  <p:stCondLst>
                                    <p:cond delay="0"/>
                                  </p:stCondLst>
                                  <p:childTnLst>
                                    <p:set>
                                      <p:cBhvr>
                                        <p:cTn dur="1" fill="hold" id="148">
                                          <p:stCondLst>
                                            <p:cond delay="0"/>
                                          </p:stCondLst>
                                        </p:cTn>
                                        <p:tgtEl>
                                          <p:spTgt spid="164">
                                            <p:txEl>
                                              <p:pRg end="294" st="0"/>
                                            </p:txEl>
                                          </p:spTgt>
                                        </p:tgtEl>
                                        <p:attrNameLst>
                                          <p:attrName>style.visibility</p:attrName>
                                        </p:attrNameLst>
                                      </p:cBhvr>
                                      <p:to>
                                        <p:strVal val="visible"/>
                                      </p:to>
                                    </p:set>
                                    <p:animEffect filter="fade" transition="in">
                                      <p:cBhvr additive="repl">
                                        <p:cTn dur="1000" fill="freeze" id="149"/>
                                        <p:tgtEl>
                                          <p:spTgt spid="164">
                                            <p:txEl>
                                              <p:pRg end="294" st="0"/>
                                            </p:txEl>
                                          </p:spTgt>
                                        </p:tgtEl>
                                      </p:cBhvr>
                                    </p:animEffect>
                                    <p:anim calcmode="lin" valueType="num">
                                      <p:cBhvr additive="repl">
                                        <p:cTn dur="1000" fill="hold" id="150"/>
                                        <p:tgtEl>
                                          <p:spTgt spid="164">
                                            <p:txEl>
                                              <p:pRg end="294" st="0"/>
                                            </p:txEl>
                                          </p:spTgt>
                                        </p:tgtEl>
                                        <p:attrNameLst>
                                          <p:attrName>ppt_x</p:attrName>
                                        </p:attrNameLst>
                                      </p:cBhvr>
                                      <p:tavLst>
                                        <p:tav tm="0">
                                          <p:val>
                                            <p:strVal val="#ppt_x"/>
                                          </p:val>
                                        </p:tav>
                                        <p:tav tm="100000">
                                          <p:val>
                                            <p:strVal val="#ppt_x"/>
                                          </p:val>
                                        </p:tav>
                                      </p:tavLst>
                                    </p:anim>
                                    <p:anim calcmode="lin" valueType="num">
                                      <p:cBhvr additive="repl">
                                        <p:cTn dur="1000" fill="hold" id="151"/>
                                        <p:tgtEl>
                                          <p:spTgt spid="164">
                                            <p:txEl>
                                              <p:pRg end="294" st="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7" name="TextShape 1"/>
          <p:cNvSpPr txBox="1"/>
          <p:nvPr/>
        </p:nvSpPr>
        <p:spPr>
          <a:xfrm>
            <a:off x="313200" y="692640"/>
            <a:ext cx="5626440" cy="575640"/>
          </a:xfrm>
          <a:prstGeom prst="rect">
            <a:avLst/>
          </a:prstGeom>
        </p:spPr>
        <p:txBody>
          <a:bodyPr anchor="ctr"/>
          <a:p>
            <a:pPr algn="ctr">
              <a:lnSpc>
                <a:spcPct val="100000"/>
              </a:lnSpc>
            </a:pPr>
            <a:r>
              <a:rPr b="1" lang="en-US" sz="2000">
                <a:solidFill>
                  <a:srgbClr val="000000"/>
                </a:solidFill>
                <a:latin typeface="Arial"/>
              </a:rPr>
              <a:t>What have we learnt?</a:t>
            </a:r>
            <a:endParaRPr/>
          </a:p>
        </p:txBody>
      </p:sp>
      <p:sp>
        <p:nvSpPr>
          <p:cNvPr id="168" name="Line 2"/>
          <p:cNvSpPr/>
          <p:nvPr/>
        </p:nvSpPr>
        <p:spPr>
          <a:xfrm>
            <a:off x="4240800" y="2344320"/>
            <a:ext cx="0" cy="1237320"/>
          </a:xfrm>
          <a:prstGeom prst="line">
            <a:avLst/>
          </a:prstGeom>
          <a:ln w="9360">
            <a:solidFill>
              <a:srgbClr val="000000"/>
            </a:solidFill>
            <a:round/>
          </a:ln>
        </p:spPr>
      </p:sp>
      <p:sp>
        <p:nvSpPr>
          <p:cNvPr id="169" name="Line 3"/>
          <p:cNvSpPr/>
          <p:nvPr/>
        </p:nvSpPr>
        <p:spPr>
          <a:xfrm>
            <a:off x="810000" y="2882880"/>
            <a:ext cx="0" cy="2050200"/>
          </a:xfrm>
          <a:prstGeom prst="line">
            <a:avLst/>
          </a:prstGeom>
          <a:ln w="9360">
            <a:solidFill>
              <a:srgbClr val="000000"/>
            </a:solidFill>
            <a:round/>
          </a:ln>
        </p:spPr>
      </p:sp>
      <p:sp>
        <p:nvSpPr>
          <p:cNvPr id="170" name="Line 4"/>
          <p:cNvSpPr/>
          <p:nvPr/>
        </p:nvSpPr>
        <p:spPr>
          <a:xfrm>
            <a:off x="6948000" y="2874600"/>
            <a:ext cx="0" cy="690840"/>
          </a:xfrm>
          <a:prstGeom prst="line">
            <a:avLst/>
          </a:prstGeom>
          <a:ln w="9360">
            <a:solidFill>
              <a:srgbClr val="000000"/>
            </a:solidFill>
            <a:round/>
          </a:ln>
        </p:spPr>
      </p:sp>
      <p:sp>
        <p:nvSpPr>
          <p:cNvPr id="171" name="Line 5"/>
          <p:cNvSpPr/>
          <p:nvPr/>
        </p:nvSpPr>
        <p:spPr>
          <a:xfrm flipH="1">
            <a:off x="810000" y="2869560"/>
            <a:ext cx="7722360" cy="5040"/>
          </a:xfrm>
          <a:prstGeom prst="line">
            <a:avLst/>
          </a:prstGeom>
          <a:ln w="9360">
            <a:solidFill>
              <a:srgbClr val="000000"/>
            </a:solidFill>
            <a:round/>
          </a:ln>
        </p:spPr>
      </p:sp>
      <p:sp>
        <p:nvSpPr>
          <p:cNvPr id="172" name="CustomShape 6"/>
          <p:cNvSpPr/>
          <p:nvPr/>
        </p:nvSpPr>
        <p:spPr>
          <a:xfrm>
            <a:off x="285840" y="4944960"/>
            <a:ext cx="1223640" cy="68616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sz="1600">
                <a:solidFill>
                  <a:srgbClr val="000000"/>
                </a:solidFill>
                <a:latin typeface="Arial"/>
              </a:rPr>
              <a:t>health sector</a:t>
            </a:r>
            <a:endParaRPr/>
          </a:p>
        </p:txBody>
      </p:sp>
      <p:sp>
        <p:nvSpPr>
          <p:cNvPr id="173" name="CustomShape 7"/>
          <p:cNvSpPr/>
          <p:nvPr/>
        </p:nvSpPr>
        <p:spPr>
          <a:xfrm>
            <a:off x="1514520" y="2009520"/>
            <a:ext cx="7992360" cy="364680"/>
          </a:xfrm>
          <a:prstGeom prst="rect">
            <a:avLst/>
          </a:prstGeom>
        </p:spPr>
        <p:txBody>
          <a:bodyPr bIns="45000" lIns="90000" rIns="90000" tIns="45000"/>
          <a:p>
            <a:pPr>
              <a:lnSpc>
                <a:spcPct val="100000"/>
              </a:lnSpc>
            </a:pPr>
            <a:r>
              <a:rPr b="1" lang="es-ES">
                <a:solidFill>
                  <a:srgbClr val="000000"/>
                </a:solidFill>
                <a:latin typeface="Arial"/>
              </a:rPr>
              <a:t>The tertiary sector is divided into different areas…</a:t>
            </a:r>
            <a:endParaRPr/>
          </a:p>
        </p:txBody>
      </p:sp>
      <p:sp>
        <p:nvSpPr>
          <p:cNvPr id="174" name="CustomShape 8"/>
          <p:cNvSpPr/>
          <p:nvPr/>
        </p:nvSpPr>
        <p:spPr>
          <a:xfrm>
            <a:off x="1422360" y="3547440"/>
            <a:ext cx="1223640" cy="68616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sz="1600">
                <a:solidFill>
                  <a:srgbClr val="000000"/>
                </a:solidFill>
                <a:latin typeface="Arial"/>
              </a:rPr>
              <a:t>education sector</a:t>
            </a:r>
            <a:endParaRPr/>
          </a:p>
        </p:txBody>
      </p:sp>
      <p:sp>
        <p:nvSpPr>
          <p:cNvPr id="175" name="CustomShape 9"/>
          <p:cNvSpPr/>
          <p:nvPr/>
        </p:nvSpPr>
        <p:spPr>
          <a:xfrm>
            <a:off x="2646360" y="4944960"/>
            <a:ext cx="1223640" cy="68616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sz="1600">
                <a:solidFill>
                  <a:srgbClr val="000000"/>
                </a:solidFill>
                <a:latin typeface="Arial"/>
              </a:rPr>
              <a:t>public safety</a:t>
            </a:r>
            <a:endParaRPr/>
          </a:p>
        </p:txBody>
      </p:sp>
      <p:sp>
        <p:nvSpPr>
          <p:cNvPr id="176" name="CustomShape 10"/>
          <p:cNvSpPr/>
          <p:nvPr/>
        </p:nvSpPr>
        <p:spPr>
          <a:xfrm>
            <a:off x="3469320" y="3547440"/>
            <a:ext cx="1583640" cy="68616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sz="1600">
                <a:solidFill>
                  <a:srgbClr val="000000"/>
                </a:solidFill>
                <a:latin typeface="Arial"/>
              </a:rPr>
              <a:t>administration</a:t>
            </a:r>
            <a:endParaRPr/>
          </a:p>
        </p:txBody>
      </p:sp>
      <p:sp>
        <p:nvSpPr>
          <p:cNvPr id="177" name="CustomShape 11"/>
          <p:cNvSpPr/>
          <p:nvPr/>
        </p:nvSpPr>
        <p:spPr>
          <a:xfrm>
            <a:off x="5086800" y="4944960"/>
            <a:ext cx="1431720" cy="68616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sz="1600">
                <a:solidFill>
                  <a:srgbClr val="000000"/>
                </a:solidFill>
                <a:latin typeface="Arial"/>
              </a:rPr>
              <a:t>cultural professions</a:t>
            </a:r>
            <a:endParaRPr/>
          </a:p>
        </p:txBody>
      </p:sp>
      <p:sp>
        <p:nvSpPr>
          <p:cNvPr id="178" name="CustomShape 12"/>
          <p:cNvSpPr/>
          <p:nvPr/>
        </p:nvSpPr>
        <p:spPr>
          <a:xfrm>
            <a:off x="6228360" y="3547440"/>
            <a:ext cx="1223640" cy="68616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sz="1600">
                <a:solidFill>
                  <a:srgbClr val="000000"/>
                </a:solidFill>
                <a:latin typeface="Arial"/>
              </a:rPr>
              <a:t>judicial system</a:t>
            </a:r>
            <a:endParaRPr/>
          </a:p>
        </p:txBody>
      </p:sp>
      <p:sp>
        <p:nvSpPr>
          <p:cNvPr id="179" name="CustomShape 13"/>
          <p:cNvSpPr/>
          <p:nvPr/>
        </p:nvSpPr>
        <p:spPr>
          <a:xfrm>
            <a:off x="7724880" y="4944960"/>
            <a:ext cx="1223640" cy="68616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sz="1600">
                <a:solidFill>
                  <a:srgbClr val="000000"/>
                </a:solidFill>
                <a:latin typeface="Arial"/>
              </a:rPr>
              <a:t>skilled jobs</a:t>
            </a:r>
            <a:endParaRPr/>
          </a:p>
        </p:txBody>
      </p:sp>
      <p:sp>
        <p:nvSpPr>
          <p:cNvPr id="180" name="Line 14"/>
          <p:cNvSpPr/>
          <p:nvPr/>
        </p:nvSpPr>
        <p:spPr>
          <a:xfrm>
            <a:off x="2034000" y="2869560"/>
            <a:ext cx="0" cy="677880"/>
          </a:xfrm>
          <a:prstGeom prst="line">
            <a:avLst/>
          </a:prstGeom>
          <a:ln w="9360">
            <a:solidFill>
              <a:srgbClr val="000000"/>
            </a:solidFill>
            <a:round/>
          </a:ln>
        </p:spPr>
      </p:sp>
      <p:sp>
        <p:nvSpPr>
          <p:cNvPr id="181" name="Line 15"/>
          <p:cNvSpPr/>
          <p:nvPr/>
        </p:nvSpPr>
        <p:spPr>
          <a:xfrm>
            <a:off x="3258360" y="2869560"/>
            <a:ext cx="0" cy="2075040"/>
          </a:xfrm>
          <a:prstGeom prst="line">
            <a:avLst/>
          </a:prstGeom>
          <a:ln w="9360">
            <a:solidFill>
              <a:srgbClr val="000000"/>
            </a:solidFill>
            <a:round/>
          </a:ln>
        </p:spPr>
      </p:sp>
      <p:sp>
        <p:nvSpPr>
          <p:cNvPr id="182" name="Line 16"/>
          <p:cNvSpPr/>
          <p:nvPr/>
        </p:nvSpPr>
        <p:spPr>
          <a:xfrm>
            <a:off x="5802840" y="2874600"/>
            <a:ext cx="0" cy="2070000"/>
          </a:xfrm>
          <a:prstGeom prst="line">
            <a:avLst/>
          </a:prstGeom>
          <a:ln w="9360">
            <a:solidFill>
              <a:srgbClr val="000000"/>
            </a:solidFill>
            <a:round/>
          </a:ln>
        </p:spPr>
      </p:sp>
      <p:sp>
        <p:nvSpPr>
          <p:cNvPr id="183" name="Line 17"/>
          <p:cNvSpPr/>
          <p:nvPr/>
        </p:nvSpPr>
        <p:spPr>
          <a:xfrm>
            <a:off x="8532360" y="2874600"/>
            <a:ext cx="0" cy="2070000"/>
          </a:xfrm>
          <a:prstGeom prst="line">
            <a:avLst/>
          </a:prstGeom>
          <a:ln w="9360">
            <a:solidFill>
              <a:srgbClr val="000000"/>
            </a:solidFill>
            <a:round/>
          </a:ln>
        </p:spPr>
      </p:sp>
    </p:spTree>
  </p:cSld>
  <p:timing>
    <p:tnLst>
      <p:par>
        <p:cTn dur="indefinite" id="152" nodeType="tmRoot" restart="never">
          <p:childTnLst>
            <p:seq>
              <p:cTn dur="indefinite" id="153" nodeType="mainSeq">
                <p:childTnLst>
                  <p:par>
                    <p:cTn fill="hold" id="154">
                      <p:stCondLst>
                        <p:cond delay="indefinite"/>
                      </p:stCondLst>
                      <p:childTnLst>
                        <p:par>
                          <p:cTn fill="hold" id="155">
                            <p:stCondLst>
                              <p:cond delay="0"/>
                            </p:stCondLst>
                            <p:childTnLst>
                              <p:par>
                                <p:cTn fill="hold" id="156" nodeType="clickEffect" presetClass="entr" presetID="1">
                                  <p:stCondLst>
                                    <p:cond delay="0"/>
                                  </p:stCondLst>
                                  <p:childTnLst>
                                    <p:set>
                                      <p:cBhvr>
                                        <p:cTn dur="1" fill="hold" id="157">
                                          <p:stCondLst>
                                            <p:cond delay="0"/>
                                          </p:stCondLst>
                                        </p:cTn>
                                        <p:tgtEl>
                                          <p:spTgt spid="172">
                                            <p:txEl>
                                              <p:pRg end="14" st="0"/>
                                            </p:txEl>
                                          </p:spTgt>
                                        </p:tgtEl>
                                        <p:attrNameLst>
                                          <p:attrName>style.visibility</p:attrName>
                                        </p:attrNameLst>
                                      </p:cBhvr>
                                      <p:to>
                                        <p:strVal val="visible"/>
                                      </p:to>
                                    </p:set>
                                  </p:childTnLst>
                                </p:cTn>
                              </p:par>
                            </p:childTnLst>
                          </p:cTn>
                        </p:par>
                      </p:childTnLst>
                    </p:cTn>
                  </p:par>
                  <p:par>
                    <p:cTn fill="hold" id="158">
                      <p:stCondLst>
                        <p:cond delay="indefinite"/>
                      </p:stCondLst>
                      <p:childTnLst>
                        <p:par>
                          <p:cTn fill="hold" id="159">
                            <p:stCondLst>
                              <p:cond delay="0"/>
                            </p:stCondLst>
                            <p:childTnLst>
                              <p:par>
                                <p:cTn fill="hold" id="160" nodeType="clickEffect" presetClass="entr" presetID="1">
                                  <p:stCondLst>
                                    <p:cond delay="0"/>
                                  </p:stCondLst>
                                  <p:childTnLst>
                                    <p:set>
                                      <p:cBhvr>
                                        <p:cTn dur="1" fill="hold" id="161">
                                          <p:stCondLst>
                                            <p:cond delay="0"/>
                                          </p:stCondLst>
                                        </p:cTn>
                                        <p:tgtEl>
                                          <p:spTgt spid="174">
                                            <p:txEl>
                                              <p:pRg end="17" st="0"/>
                                            </p:txEl>
                                          </p:spTgt>
                                        </p:tgtEl>
                                        <p:attrNameLst>
                                          <p:attrName>style.visibility</p:attrName>
                                        </p:attrNameLst>
                                      </p:cBhvr>
                                      <p:to>
                                        <p:strVal val="visible"/>
                                      </p:to>
                                    </p:set>
                                  </p:childTnLst>
                                </p:cTn>
                              </p:par>
                            </p:childTnLst>
                          </p:cTn>
                        </p:par>
                      </p:childTnLst>
                    </p:cTn>
                  </p:par>
                  <p:par>
                    <p:cTn fill="hold" id="162">
                      <p:stCondLst>
                        <p:cond delay="indefinite"/>
                      </p:stCondLst>
                      <p:childTnLst>
                        <p:par>
                          <p:cTn fill="hold" id="163">
                            <p:stCondLst>
                              <p:cond delay="0"/>
                            </p:stCondLst>
                            <p:childTnLst>
                              <p:par>
                                <p:cTn fill="hold" id="164" nodeType="clickEffect" presetClass="entr" presetID="1">
                                  <p:stCondLst>
                                    <p:cond delay="0"/>
                                  </p:stCondLst>
                                  <p:childTnLst>
                                    <p:set>
                                      <p:cBhvr>
                                        <p:cTn dur="1" fill="hold" id="165">
                                          <p:stCondLst>
                                            <p:cond delay="0"/>
                                          </p:stCondLst>
                                        </p:cTn>
                                        <p:tgtEl>
                                          <p:spTgt spid="175">
                                            <p:txEl>
                                              <p:pRg end="14" st="0"/>
                                            </p:txEl>
                                          </p:spTgt>
                                        </p:tgtEl>
                                        <p:attrNameLst>
                                          <p:attrName>style.visibility</p:attrName>
                                        </p:attrNameLst>
                                      </p:cBhvr>
                                      <p:to>
                                        <p:strVal val="visible"/>
                                      </p:to>
                                    </p:set>
                                  </p:childTnLst>
                                </p:cTn>
                              </p:par>
                            </p:childTnLst>
                          </p:cTn>
                        </p:par>
                      </p:childTnLst>
                    </p:cTn>
                  </p:par>
                  <p:par>
                    <p:cTn fill="hold" id="166">
                      <p:stCondLst>
                        <p:cond delay="indefinite"/>
                      </p:stCondLst>
                      <p:childTnLst>
                        <p:par>
                          <p:cTn fill="hold" id="167">
                            <p:stCondLst>
                              <p:cond delay="0"/>
                            </p:stCondLst>
                            <p:childTnLst>
                              <p:par>
                                <p:cTn fill="hold" id="168" nodeType="clickEffect" presetClass="entr" presetID="1">
                                  <p:stCondLst>
                                    <p:cond delay="0"/>
                                  </p:stCondLst>
                                  <p:childTnLst>
                                    <p:set>
                                      <p:cBhvr>
                                        <p:cTn dur="1" fill="hold" id="169">
                                          <p:stCondLst>
                                            <p:cond delay="0"/>
                                          </p:stCondLst>
                                        </p:cTn>
                                        <p:tgtEl>
                                          <p:spTgt spid="176">
                                            <p:txEl>
                                              <p:pRg end="15" st="0"/>
                                            </p:txEl>
                                          </p:spTgt>
                                        </p:tgtEl>
                                        <p:attrNameLst>
                                          <p:attrName>style.visibility</p:attrName>
                                        </p:attrNameLst>
                                      </p:cBhvr>
                                      <p:to>
                                        <p:strVal val="visible"/>
                                      </p:to>
                                    </p:set>
                                  </p:childTnLst>
                                </p:cTn>
                              </p:par>
                            </p:childTnLst>
                          </p:cTn>
                        </p:par>
                      </p:childTnLst>
                    </p:cTn>
                  </p:par>
                  <p:par>
                    <p:cTn fill="hold" id="170">
                      <p:stCondLst>
                        <p:cond delay="indefinite"/>
                      </p:stCondLst>
                      <p:childTnLst>
                        <p:par>
                          <p:cTn fill="hold" id="171">
                            <p:stCondLst>
                              <p:cond delay="0"/>
                            </p:stCondLst>
                            <p:childTnLst>
                              <p:par>
                                <p:cTn fill="hold" id="172" nodeType="clickEffect" presetClass="entr" presetID="1">
                                  <p:stCondLst>
                                    <p:cond delay="0"/>
                                  </p:stCondLst>
                                  <p:childTnLst>
                                    <p:set>
                                      <p:cBhvr>
                                        <p:cTn dur="1" fill="hold" id="173">
                                          <p:stCondLst>
                                            <p:cond delay="0"/>
                                          </p:stCondLst>
                                        </p:cTn>
                                        <p:tgtEl>
                                          <p:spTgt spid="177">
                                            <p:txEl>
                                              <p:pRg end="21" st="0"/>
                                            </p:txEl>
                                          </p:spTgt>
                                        </p:tgtEl>
                                        <p:attrNameLst>
                                          <p:attrName>style.visibility</p:attrName>
                                        </p:attrNameLst>
                                      </p:cBhvr>
                                      <p:to>
                                        <p:strVal val="visible"/>
                                      </p:to>
                                    </p:set>
                                  </p:childTnLst>
                                </p:cTn>
                              </p:par>
                            </p:childTnLst>
                          </p:cTn>
                        </p:par>
                      </p:childTnLst>
                    </p:cTn>
                  </p:par>
                  <p:par>
                    <p:cTn fill="hold" id="174">
                      <p:stCondLst>
                        <p:cond delay="indefinite"/>
                      </p:stCondLst>
                      <p:childTnLst>
                        <p:par>
                          <p:cTn fill="hold" id="175">
                            <p:stCondLst>
                              <p:cond delay="0"/>
                            </p:stCondLst>
                            <p:childTnLst>
                              <p:par>
                                <p:cTn fill="hold" id="176" nodeType="clickEffect" presetClass="entr" presetID="1">
                                  <p:stCondLst>
                                    <p:cond delay="0"/>
                                  </p:stCondLst>
                                  <p:childTnLst>
                                    <p:set>
                                      <p:cBhvr>
                                        <p:cTn dur="1" fill="hold" id="177">
                                          <p:stCondLst>
                                            <p:cond delay="0"/>
                                          </p:stCondLst>
                                        </p:cTn>
                                        <p:tgtEl>
                                          <p:spTgt spid="178">
                                            <p:txEl>
                                              <p:pRg end="16" st="0"/>
                                            </p:txEl>
                                          </p:spTgt>
                                        </p:tgtEl>
                                        <p:attrNameLst>
                                          <p:attrName>style.visibility</p:attrName>
                                        </p:attrNameLst>
                                      </p:cBhvr>
                                      <p:to>
                                        <p:strVal val="visible"/>
                                      </p:to>
                                    </p:set>
                                  </p:childTnLst>
                                </p:cTn>
                              </p:par>
                            </p:childTnLst>
                          </p:cTn>
                        </p:par>
                      </p:childTnLst>
                    </p:cTn>
                  </p:par>
                  <p:par>
                    <p:cTn fill="hold" id="178">
                      <p:stCondLst>
                        <p:cond delay="indefinite"/>
                      </p:stCondLst>
                      <p:childTnLst>
                        <p:par>
                          <p:cTn fill="hold" id="179">
                            <p:stCondLst>
                              <p:cond delay="0"/>
                            </p:stCondLst>
                            <p:childTnLst>
                              <p:par>
                                <p:cTn fill="hold" id="180" nodeType="clickEffect" presetClass="entr" presetID="1">
                                  <p:stCondLst>
                                    <p:cond delay="0"/>
                                  </p:stCondLst>
                                  <p:childTnLst>
                                    <p:set>
                                      <p:cBhvr>
                                        <p:cTn dur="1" fill="hold" id="181">
                                          <p:stCondLst>
                                            <p:cond delay="0"/>
                                          </p:stCondLst>
                                        </p:cTn>
                                        <p:tgtEl>
                                          <p:spTgt spid="179">
                                            <p:txEl>
                                              <p:pRg end="13" st="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4" name="TextShape 1"/>
          <p:cNvSpPr txBox="1"/>
          <p:nvPr/>
        </p:nvSpPr>
        <p:spPr>
          <a:xfrm>
            <a:off x="179640" y="908640"/>
            <a:ext cx="5626440" cy="575640"/>
          </a:xfrm>
          <a:prstGeom prst="rect">
            <a:avLst/>
          </a:prstGeom>
        </p:spPr>
        <p:txBody>
          <a:bodyPr anchor="ctr"/>
          <a:p>
            <a:pPr algn="ctr">
              <a:lnSpc>
                <a:spcPct val="100000"/>
              </a:lnSpc>
            </a:pPr>
            <a:r>
              <a:rPr b="1" lang="en-US" sz="2000">
                <a:solidFill>
                  <a:srgbClr val="000000"/>
                </a:solidFill>
                <a:latin typeface="Arial"/>
              </a:rPr>
              <a:t>What have we learnt?</a:t>
            </a:r>
            <a:endParaRPr/>
          </a:p>
        </p:txBody>
      </p:sp>
      <p:sp>
        <p:nvSpPr>
          <p:cNvPr id="185" name="Line 2"/>
          <p:cNvSpPr/>
          <p:nvPr/>
        </p:nvSpPr>
        <p:spPr>
          <a:xfrm>
            <a:off x="4398120" y="2555280"/>
            <a:ext cx="0" cy="504000"/>
          </a:xfrm>
          <a:prstGeom prst="line">
            <a:avLst/>
          </a:prstGeom>
          <a:ln w="9360">
            <a:solidFill>
              <a:srgbClr val="000000"/>
            </a:solidFill>
            <a:round/>
          </a:ln>
        </p:spPr>
      </p:sp>
      <p:sp>
        <p:nvSpPr>
          <p:cNvPr id="186" name="Line 3"/>
          <p:cNvSpPr/>
          <p:nvPr/>
        </p:nvSpPr>
        <p:spPr>
          <a:xfrm>
            <a:off x="2013840" y="3059280"/>
            <a:ext cx="0" cy="488160"/>
          </a:xfrm>
          <a:prstGeom prst="line">
            <a:avLst/>
          </a:prstGeom>
          <a:ln w="9360">
            <a:solidFill>
              <a:srgbClr val="000000"/>
            </a:solidFill>
            <a:round/>
          </a:ln>
        </p:spPr>
      </p:sp>
      <p:sp>
        <p:nvSpPr>
          <p:cNvPr id="187" name="Line 4"/>
          <p:cNvSpPr/>
          <p:nvPr/>
        </p:nvSpPr>
        <p:spPr>
          <a:xfrm>
            <a:off x="6782760" y="3059280"/>
            <a:ext cx="0" cy="514440"/>
          </a:xfrm>
          <a:prstGeom prst="line">
            <a:avLst/>
          </a:prstGeom>
          <a:ln w="9360">
            <a:solidFill>
              <a:srgbClr val="000000"/>
            </a:solidFill>
            <a:round/>
          </a:ln>
        </p:spPr>
      </p:sp>
      <p:sp>
        <p:nvSpPr>
          <p:cNvPr id="188" name="Line 5"/>
          <p:cNvSpPr/>
          <p:nvPr/>
        </p:nvSpPr>
        <p:spPr>
          <a:xfrm flipH="1">
            <a:off x="2013840" y="3059280"/>
            <a:ext cx="2384280" cy="0"/>
          </a:xfrm>
          <a:prstGeom prst="line">
            <a:avLst/>
          </a:prstGeom>
          <a:ln w="9360">
            <a:solidFill>
              <a:srgbClr val="000000"/>
            </a:solidFill>
            <a:round/>
          </a:ln>
        </p:spPr>
      </p:sp>
      <p:sp>
        <p:nvSpPr>
          <p:cNvPr id="189" name="Line 6"/>
          <p:cNvSpPr/>
          <p:nvPr/>
        </p:nvSpPr>
        <p:spPr>
          <a:xfrm flipH="1">
            <a:off x="4398120" y="3059280"/>
            <a:ext cx="2384640" cy="0"/>
          </a:xfrm>
          <a:prstGeom prst="line">
            <a:avLst/>
          </a:prstGeom>
          <a:ln w="9360">
            <a:solidFill>
              <a:srgbClr val="000000"/>
            </a:solidFill>
            <a:round/>
          </a:ln>
        </p:spPr>
      </p:sp>
      <p:sp>
        <p:nvSpPr>
          <p:cNvPr id="190" name="CustomShape 7"/>
          <p:cNvSpPr/>
          <p:nvPr/>
        </p:nvSpPr>
        <p:spPr>
          <a:xfrm>
            <a:off x="1257840" y="3544920"/>
            <a:ext cx="1511640" cy="87984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a:solidFill>
                  <a:srgbClr val="000000"/>
                </a:solidFill>
                <a:latin typeface="Arial"/>
              </a:rPr>
              <a:t>water transport</a:t>
            </a:r>
            <a:endParaRPr/>
          </a:p>
        </p:txBody>
      </p:sp>
      <p:sp>
        <p:nvSpPr>
          <p:cNvPr id="191" name="CustomShape 8"/>
          <p:cNvSpPr/>
          <p:nvPr/>
        </p:nvSpPr>
        <p:spPr>
          <a:xfrm>
            <a:off x="6069960" y="3556800"/>
            <a:ext cx="1425240" cy="87984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a:solidFill>
                  <a:srgbClr val="000000"/>
                </a:solidFill>
                <a:latin typeface="Arial"/>
              </a:rPr>
              <a:t>air transport</a:t>
            </a:r>
            <a:endParaRPr/>
          </a:p>
        </p:txBody>
      </p:sp>
      <p:sp>
        <p:nvSpPr>
          <p:cNvPr id="192" name="CustomShape 9"/>
          <p:cNvSpPr/>
          <p:nvPr/>
        </p:nvSpPr>
        <p:spPr>
          <a:xfrm>
            <a:off x="2013840" y="2185200"/>
            <a:ext cx="5661720" cy="364680"/>
          </a:xfrm>
          <a:prstGeom prst="rect">
            <a:avLst/>
          </a:prstGeom>
        </p:spPr>
        <p:txBody>
          <a:bodyPr bIns="45000" lIns="90000" rIns="90000" tIns="45000"/>
          <a:p>
            <a:pPr>
              <a:lnSpc>
                <a:spcPct val="100000"/>
              </a:lnSpc>
            </a:pPr>
            <a:r>
              <a:rPr b="1" lang="es-ES">
                <a:solidFill>
                  <a:srgbClr val="000000"/>
                </a:solidFill>
                <a:latin typeface="Arial"/>
              </a:rPr>
              <a:t>There are several types of transport…</a:t>
            </a:r>
            <a:endParaRPr/>
          </a:p>
        </p:txBody>
      </p:sp>
      <p:sp>
        <p:nvSpPr>
          <p:cNvPr id="193" name="CustomShape 10"/>
          <p:cNvSpPr/>
          <p:nvPr/>
        </p:nvSpPr>
        <p:spPr>
          <a:xfrm>
            <a:off x="3027240" y="3544920"/>
            <a:ext cx="1350360" cy="87984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a:solidFill>
                  <a:srgbClr val="000000"/>
                </a:solidFill>
                <a:latin typeface="Arial"/>
              </a:rPr>
              <a:t>rail transport</a:t>
            </a:r>
            <a:endParaRPr/>
          </a:p>
        </p:txBody>
      </p:sp>
      <p:sp>
        <p:nvSpPr>
          <p:cNvPr id="194" name="CustomShape 11"/>
          <p:cNvSpPr/>
          <p:nvPr/>
        </p:nvSpPr>
        <p:spPr>
          <a:xfrm>
            <a:off x="4529880" y="3544920"/>
            <a:ext cx="1377000" cy="89208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a:solidFill>
                  <a:srgbClr val="000000"/>
                </a:solidFill>
                <a:latin typeface="Arial"/>
              </a:rPr>
              <a:t>road transport</a:t>
            </a:r>
            <a:endParaRPr/>
          </a:p>
        </p:txBody>
      </p:sp>
      <p:sp>
        <p:nvSpPr>
          <p:cNvPr id="195" name="Line 12"/>
          <p:cNvSpPr/>
          <p:nvPr/>
        </p:nvSpPr>
        <p:spPr>
          <a:xfrm>
            <a:off x="3702240" y="3059280"/>
            <a:ext cx="0" cy="485280"/>
          </a:xfrm>
          <a:prstGeom prst="line">
            <a:avLst/>
          </a:prstGeom>
          <a:ln w="9360">
            <a:solidFill>
              <a:srgbClr val="000000"/>
            </a:solidFill>
            <a:round/>
          </a:ln>
        </p:spPr>
      </p:sp>
      <p:sp>
        <p:nvSpPr>
          <p:cNvPr id="196" name="Line 13"/>
          <p:cNvSpPr/>
          <p:nvPr/>
        </p:nvSpPr>
        <p:spPr>
          <a:xfrm>
            <a:off x="5218560" y="3059280"/>
            <a:ext cx="0" cy="482040"/>
          </a:xfrm>
          <a:prstGeom prst="line">
            <a:avLst/>
          </a:prstGeom>
          <a:ln w="9360">
            <a:solidFill>
              <a:srgbClr val="000000"/>
            </a:solidFill>
            <a:round/>
          </a:ln>
        </p:spPr>
      </p:sp>
    </p:spTree>
  </p:cSld>
  <p:timing>
    <p:tnLst>
      <p:par>
        <p:cTn dur="indefinite" id="182" nodeType="tmRoot" restart="never">
          <p:childTnLst>
            <p:seq>
              <p:cTn dur="indefinite" id="183" nodeType="mainSeq">
                <p:childTnLst>
                  <p:par>
                    <p:cTn fill="hold" id="184">
                      <p:stCondLst>
                        <p:cond delay="indefinite"/>
                      </p:stCondLst>
                      <p:childTnLst>
                        <p:par>
                          <p:cTn fill="hold" id="185">
                            <p:stCondLst>
                              <p:cond delay="0"/>
                            </p:stCondLst>
                            <p:childTnLst>
                              <p:par>
                                <p:cTn fill="hold" id="186" nodeType="clickEffect" presetClass="entr" presetID="1">
                                  <p:stCondLst>
                                    <p:cond delay="0"/>
                                  </p:stCondLst>
                                  <p:childTnLst>
                                    <p:set>
                                      <p:cBhvr>
                                        <p:cTn dur="1" fill="hold" id="187">
                                          <p:stCondLst>
                                            <p:cond delay="0"/>
                                          </p:stCondLst>
                                        </p:cTn>
                                        <p:tgtEl>
                                          <p:spTgt spid="190">
                                            <p:txEl>
                                              <p:pRg end="16" st="0"/>
                                            </p:txEl>
                                          </p:spTgt>
                                        </p:tgtEl>
                                        <p:attrNameLst>
                                          <p:attrName>style.visibility</p:attrName>
                                        </p:attrNameLst>
                                      </p:cBhvr>
                                      <p:to>
                                        <p:strVal val="visible"/>
                                      </p:to>
                                    </p:set>
                                  </p:childTnLst>
                                </p:cTn>
                              </p:par>
                            </p:childTnLst>
                          </p:cTn>
                        </p:par>
                      </p:childTnLst>
                    </p:cTn>
                  </p:par>
                  <p:par>
                    <p:cTn fill="hold" id="188">
                      <p:stCondLst>
                        <p:cond delay="indefinite"/>
                      </p:stCondLst>
                      <p:childTnLst>
                        <p:par>
                          <p:cTn fill="hold" id="189">
                            <p:stCondLst>
                              <p:cond delay="0"/>
                            </p:stCondLst>
                            <p:childTnLst>
                              <p:par>
                                <p:cTn fill="hold" id="190" nodeType="clickEffect" presetClass="entr" presetID="1">
                                  <p:stCondLst>
                                    <p:cond delay="0"/>
                                  </p:stCondLst>
                                  <p:childTnLst>
                                    <p:set>
                                      <p:cBhvr>
                                        <p:cTn dur="1" fill="hold" id="191">
                                          <p:stCondLst>
                                            <p:cond delay="0"/>
                                          </p:stCondLst>
                                        </p:cTn>
                                        <p:tgtEl>
                                          <p:spTgt spid="193">
                                            <p:txEl>
                                              <p:pRg end="15" st="0"/>
                                            </p:txEl>
                                          </p:spTgt>
                                        </p:tgtEl>
                                        <p:attrNameLst>
                                          <p:attrName>style.visibility</p:attrName>
                                        </p:attrNameLst>
                                      </p:cBhvr>
                                      <p:to>
                                        <p:strVal val="visible"/>
                                      </p:to>
                                    </p:set>
                                  </p:childTnLst>
                                </p:cTn>
                              </p:par>
                            </p:childTnLst>
                          </p:cTn>
                        </p:par>
                      </p:childTnLst>
                    </p:cTn>
                  </p:par>
                  <p:par>
                    <p:cTn fill="hold" id="192">
                      <p:stCondLst>
                        <p:cond delay="indefinite"/>
                      </p:stCondLst>
                      <p:childTnLst>
                        <p:par>
                          <p:cTn fill="hold" id="193">
                            <p:stCondLst>
                              <p:cond delay="0"/>
                            </p:stCondLst>
                            <p:childTnLst>
                              <p:par>
                                <p:cTn fill="hold" id="194" nodeType="clickEffect" presetClass="entr" presetID="1">
                                  <p:stCondLst>
                                    <p:cond delay="0"/>
                                  </p:stCondLst>
                                  <p:childTnLst>
                                    <p:set>
                                      <p:cBhvr>
                                        <p:cTn dur="1" fill="hold" id="195">
                                          <p:stCondLst>
                                            <p:cond delay="0"/>
                                          </p:stCondLst>
                                        </p:cTn>
                                        <p:tgtEl>
                                          <p:spTgt spid="194">
                                            <p:txEl>
                                              <p:pRg end="15" st="0"/>
                                            </p:txEl>
                                          </p:spTgt>
                                        </p:tgtEl>
                                        <p:attrNameLst>
                                          <p:attrName>style.visibility</p:attrName>
                                        </p:attrNameLst>
                                      </p:cBhvr>
                                      <p:to>
                                        <p:strVal val="visible"/>
                                      </p:to>
                                    </p:set>
                                  </p:childTnLst>
                                </p:cTn>
                              </p:par>
                            </p:childTnLst>
                          </p:cTn>
                        </p:par>
                      </p:childTnLst>
                    </p:cTn>
                  </p:par>
                  <p:par>
                    <p:cTn fill="hold" id="196">
                      <p:stCondLst>
                        <p:cond delay="indefinite"/>
                      </p:stCondLst>
                      <p:childTnLst>
                        <p:par>
                          <p:cTn fill="hold" id="197">
                            <p:stCondLst>
                              <p:cond delay="0"/>
                            </p:stCondLst>
                            <p:childTnLst>
                              <p:par>
                                <p:cTn fill="hold" id="198" nodeType="clickEffect" presetClass="entr" presetID="1">
                                  <p:stCondLst>
                                    <p:cond delay="0"/>
                                  </p:stCondLst>
                                  <p:childTnLst>
                                    <p:set>
                                      <p:cBhvr>
                                        <p:cTn dur="1" fill="hold" id="199">
                                          <p:stCondLst>
                                            <p:cond delay="0"/>
                                          </p:stCondLst>
                                        </p:cTn>
                                        <p:tgtEl>
                                          <p:spTgt spid="191">
                                            <p:txEl>
                                              <p:pRg end="14" st="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7" name="TextShape 1"/>
          <p:cNvSpPr txBox="1"/>
          <p:nvPr/>
        </p:nvSpPr>
        <p:spPr>
          <a:xfrm>
            <a:off x="179640" y="908640"/>
            <a:ext cx="5626440" cy="575640"/>
          </a:xfrm>
          <a:prstGeom prst="rect">
            <a:avLst/>
          </a:prstGeom>
        </p:spPr>
        <p:txBody>
          <a:bodyPr anchor="ctr"/>
          <a:p>
            <a:pPr algn="ctr">
              <a:lnSpc>
                <a:spcPct val="100000"/>
              </a:lnSpc>
            </a:pPr>
            <a:r>
              <a:rPr b="1" lang="en-US" sz="2000">
                <a:solidFill>
                  <a:srgbClr val="000000"/>
                </a:solidFill>
                <a:latin typeface="Arial"/>
              </a:rPr>
              <a:t>What have we learnt?</a:t>
            </a:r>
            <a:endParaRPr/>
          </a:p>
        </p:txBody>
      </p:sp>
      <p:sp>
        <p:nvSpPr>
          <p:cNvPr id="198" name="Line 2"/>
          <p:cNvSpPr/>
          <p:nvPr/>
        </p:nvSpPr>
        <p:spPr>
          <a:xfrm>
            <a:off x="4398120" y="2555280"/>
            <a:ext cx="0" cy="989280"/>
          </a:xfrm>
          <a:prstGeom prst="line">
            <a:avLst/>
          </a:prstGeom>
          <a:ln w="9360">
            <a:solidFill>
              <a:srgbClr val="000000"/>
            </a:solidFill>
            <a:round/>
          </a:ln>
        </p:spPr>
      </p:sp>
      <p:sp>
        <p:nvSpPr>
          <p:cNvPr id="199" name="Line 3"/>
          <p:cNvSpPr/>
          <p:nvPr/>
        </p:nvSpPr>
        <p:spPr>
          <a:xfrm>
            <a:off x="2013840" y="3062520"/>
            <a:ext cx="0" cy="504000"/>
          </a:xfrm>
          <a:prstGeom prst="line">
            <a:avLst/>
          </a:prstGeom>
          <a:ln w="9360">
            <a:solidFill>
              <a:srgbClr val="000000"/>
            </a:solidFill>
            <a:round/>
          </a:ln>
        </p:spPr>
      </p:sp>
      <p:sp>
        <p:nvSpPr>
          <p:cNvPr id="200" name="Line 4"/>
          <p:cNvSpPr/>
          <p:nvPr/>
        </p:nvSpPr>
        <p:spPr>
          <a:xfrm>
            <a:off x="6782760" y="3062520"/>
            <a:ext cx="0" cy="511200"/>
          </a:xfrm>
          <a:prstGeom prst="line">
            <a:avLst/>
          </a:prstGeom>
          <a:ln w="9360">
            <a:solidFill>
              <a:srgbClr val="000000"/>
            </a:solidFill>
            <a:round/>
          </a:ln>
        </p:spPr>
      </p:sp>
      <p:sp>
        <p:nvSpPr>
          <p:cNvPr id="201" name="Line 5"/>
          <p:cNvSpPr/>
          <p:nvPr/>
        </p:nvSpPr>
        <p:spPr>
          <a:xfrm flipH="1">
            <a:off x="2013840" y="3059280"/>
            <a:ext cx="2384280" cy="0"/>
          </a:xfrm>
          <a:prstGeom prst="line">
            <a:avLst/>
          </a:prstGeom>
          <a:ln w="9360">
            <a:solidFill>
              <a:srgbClr val="000000"/>
            </a:solidFill>
            <a:round/>
          </a:ln>
        </p:spPr>
      </p:sp>
      <p:sp>
        <p:nvSpPr>
          <p:cNvPr id="202" name="Line 6"/>
          <p:cNvSpPr/>
          <p:nvPr/>
        </p:nvSpPr>
        <p:spPr>
          <a:xfrm flipH="1">
            <a:off x="4398120" y="3059280"/>
            <a:ext cx="2384640" cy="0"/>
          </a:xfrm>
          <a:prstGeom prst="line">
            <a:avLst/>
          </a:prstGeom>
          <a:ln w="9360">
            <a:solidFill>
              <a:srgbClr val="000000"/>
            </a:solidFill>
            <a:round/>
          </a:ln>
        </p:spPr>
      </p:sp>
      <p:sp>
        <p:nvSpPr>
          <p:cNvPr id="203" name="CustomShape 7"/>
          <p:cNvSpPr/>
          <p:nvPr/>
        </p:nvSpPr>
        <p:spPr>
          <a:xfrm>
            <a:off x="1257840" y="3573720"/>
            <a:ext cx="1729440" cy="107892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a:solidFill>
                  <a:srgbClr val="000000"/>
                </a:solidFill>
                <a:latin typeface="Arial"/>
              </a:rPr>
              <a:t>hypermarkets</a:t>
            </a:r>
            <a:endParaRPr/>
          </a:p>
        </p:txBody>
      </p:sp>
      <p:sp>
        <p:nvSpPr>
          <p:cNvPr id="204" name="CustomShape 8"/>
          <p:cNvSpPr/>
          <p:nvPr/>
        </p:nvSpPr>
        <p:spPr>
          <a:xfrm>
            <a:off x="6041520" y="3544920"/>
            <a:ext cx="1648800" cy="110808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a:solidFill>
                  <a:srgbClr val="000000"/>
                </a:solidFill>
                <a:latin typeface="Arial"/>
              </a:rPr>
              <a:t>speciality shops</a:t>
            </a:r>
            <a:endParaRPr/>
          </a:p>
        </p:txBody>
      </p:sp>
      <p:sp>
        <p:nvSpPr>
          <p:cNvPr id="205" name="CustomShape 9"/>
          <p:cNvSpPr/>
          <p:nvPr/>
        </p:nvSpPr>
        <p:spPr>
          <a:xfrm>
            <a:off x="2013840" y="2185200"/>
            <a:ext cx="5661720" cy="364680"/>
          </a:xfrm>
          <a:prstGeom prst="rect">
            <a:avLst/>
          </a:prstGeom>
        </p:spPr>
        <p:txBody>
          <a:bodyPr bIns="45000" lIns="90000" rIns="90000" tIns="45000"/>
          <a:p>
            <a:pPr>
              <a:lnSpc>
                <a:spcPct val="100000"/>
              </a:lnSpc>
            </a:pPr>
            <a:r>
              <a:rPr b="1" lang="es-ES">
                <a:solidFill>
                  <a:srgbClr val="000000"/>
                </a:solidFill>
                <a:latin typeface="Arial"/>
              </a:rPr>
              <a:t>There are several types of retail businesses…</a:t>
            </a:r>
            <a:endParaRPr/>
          </a:p>
        </p:txBody>
      </p:sp>
      <p:sp>
        <p:nvSpPr>
          <p:cNvPr id="206" name="CustomShape 10"/>
          <p:cNvSpPr/>
          <p:nvPr/>
        </p:nvSpPr>
        <p:spPr>
          <a:xfrm>
            <a:off x="3206160" y="3544920"/>
            <a:ext cx="2383920" cy="1108080"/>
          </a:xfrm>
          <a:prstGeom prst="rect">
            <a:avLst>
              <a:gd fmla="val 16667" name="adj"/>
            </a:avLst>
          </a:prstGeom>
          <a:solidFill>
            <a:srgbClr val="ffffff"/>
          </a:solidFill>
          <a:ln w="25560">
            <a:solidFill>
              <a:srgbClr val="9bbb59"/>
            </a:solidFill>
            <a:round/>
          </a:ln>
        </p:spPr>
        <p:txBody>
          <a:bodyPr anchor="ctr" bIns="45000" lIns="90000" rIns="90000" tIns="45000"/>
          <a:p>
            <a:pPr algn="ctr">
              <a:lnSpc>
                <a:spcPct val="100000"/>
              </a:lnSpc>
            </a:pPr>
            <a:r>
              <a:rPr lang="es-ES">
                <a:solidFill>
                  <a:srgbClr val="000000"/>
                </a:solidFill>
                <a:latin typeface="Arial"/>
              </a:rPr>
              <a:t>supermarkets and department stores</a:t>
            </a:r>
            <a:endParaRPr/>
          </a:p>
        </p:txBody>
      </p:sp>
    </p:spTree>
  </p:cSld>
  <p:timing>
    <p:tnLst>
      <p:par>
        <p:cTn dur="indefinite" id="200" nodeType="tmRoot" restart="never">
          <p:childTnLst>
            <p:seq>
              <p:cTn dur="indefinite" id="201" nodeType="mainSeq">
                <p:childTnLst>
                  <p:par>
                    <p:cTn fill="hold" id="202">
                      <p:stCondLst>
                        <p:cond delay="indefinite"/>
                      </p:stCondLst>
                      <p:childTnLst>
                        <p:par>
                          <p:cTn fill="hold" id="203">
                            <p:stCondLst>
                              <p:cond delay="0"/>
                            </p:stCondLst>
                            <p:childTnLst>
                              <p:par>
                                <p:cTn fill="hold" id="204" nodeType="clickEffect" presetClass="entr" presetID="1">
                                  <p:stCondLst>
                                    <p:cond delay="0"/>
                                  </p:stCondLst>
                                  <p:childTnLst>
                                    <p:set>
                                      <p:cBhvr>
                                        <p:cTn dur="1" fill="hold" id="205">
                                          <p:stCondLst>
                                            <p:cond delay="0"/>
                                          </p:stCondLst>
                                        </p:cTn>
                                        <p:tgtEl>
                                          <p:spTgt spid="203">
                                            <p:txEl>
                                              <p:pRg end="13" st="0"/>
                                            </p:txEl>
                                          </p:spTgt>
                                        </p:tgtEl>
                                        <p:attrNameLst>
                                          <p:attrName>style.visibility</p:attrName>
                                        </p:attrNameLst>
                                      </p:cBhvr>
                                      <p:to>
                                        <p:strVal val="visible"/>
                                      </p:to>
                                    </p:set>
                                  </p:childTnLst>
                                </p:cTn>
                              </p:par>
                            </p:childTnLst>
                          </p:cTn>
                        </p:par>
                      </p:childTnLst>
                    </p:cTn>
                  </p:par>
                  <p:par>
                    <p:cTn fill="hold" id="206">
                      <p:stCondLst>
                        <p:cond delay="indefinite"/>
                      </p:stCondLst>
                      <p:childTnLst>
                        <p:par>
                          <p:cTn fill="hold" id="207">
                            <p:stCondLst>
                              <p:cond delay="0"/>
                            </p:stCondLst>
                            <p:childTnLst>
                              <p:par>
                                <p:cTn fill="hold" id="208" nodeType="clickEffect" presetClass="entr" presetID="1">
                                  <p:stCondLst>
                                    <p:cond delay="0"/>
                                  </p:stCondLst>
                                  <p:childTnLst>
                                    <p:set>
                                      <p:cBhvr>
                                        <p:cTn dur="1" fill="hold" id="209">
                                          <p:stCondLst>
                                            <p:cond delay="0"/>
                                          </p:stCondLst>
                                        </p:cTn>
                                        <p:tgtEl>
                                          <p:spTgt spid="206">
                                            <p:txEl>
                                              <p:pRg end="35" st="0"/>
                                            </p:txEl>
                                          </p:spTgt>
                                        </p:tgtEl>
                                        <p:attrNameLst>
                                          <p:attrName>style.visibility</p:attrName>
                                        </p:attrNameLst>
                                      </p:cBhvr>
                                      <p:to>
                                        <p:strVal val="visible"/>
                                      </p:to>
                                    </p:set>
                                  </p:childTnLst>
                                </p:cTn>
                              </p:par>
                            </p:childTnLst>
                          </p:cTn>
                        </p:par>
                      </p:childTnLst>
                    </p:cTn>
                  </p:par>
                  <p:par>
                    <p:cTn fill="hold" id="210">
                      <p:stCondLst>
                        <p:cond delay="indefinite"/>
                      </p:stCondLst>
                      <p:childTnLst>
                        <p:par>
                          <p:cTn fill="hold" id="211">
                            <p:stCondLst>
                              <p:cond delay="0"/>
                            </p:stCondLst>
                            <p:childTnLst>
                              <p:par>
                                <p:cTn fill="hold" id="212" nodeType="clickEffect" presetClass="entr" presetID="1">
                                  <p:stCondLst>
                                    <p:cond delay="0"/>
                                  </p:stCondLst>
                                  <p:childTnLst>
                                    <p:set>
                                      <p:cBhvr>
                                        <p:cTn dur="1" fill="hold" id="213">
                                          <p:stCondLst>
                                            <p:cond delay="0"/>
                                          </p:stCondLst>
                                        </p:cTn>
                                        <p:tgtEl>
                                          <p:spTgt spid="204">
                                            <p:txEl>
                                              <p:pRg end="17" st="0"/>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9" name="TextShape 1"/>
          <p:cNvSpPr txBox="1"/>
          <p:nvPr/>
        </p:nvSpPr>
        <p:spPr>
          <a:xfrm>
            <a:off x="98640" y="260640"/>
            <a:ext cx="6676560" cy="909360"/>
          </a:xfrm>
          <a:prstGeom prst="rect">
            <a:avLst/>
          </a:prstGeom>
        </p:spPr>
        <p:txBody>
          <a:bodyPr bIns="45000" lIns="90000" rIns="90000" tIns="45000"/>
          <a:p>
            <a:pPr>
              <a:lnSpc>
                <a:spcPct val="100000"/>
              </a:lnSpc>
            </a:pPr>
            <a:r>
              <a:rPr b="1" lang="en-US" sz="2000">
                <a:solidFill>
                  <a:srgbClr val="000000"/>
                </a:solidFill>
                <a:latin typeface="Arial"/>
              </a:rPr>
              <a:t>What’s the tertiary sector?</a:t>
            </a:r>
            <a:endParaRPr/>
          </a:p>
        </p:txBody>
      </p:sp>
      <p:sp>
        <p:nvSpPr>
          <p:cNvPr id="120" name="TextShape 2"/>
          <p:cNvSpPr txBox="1"/>
          <p:nvPr/>
        </p:nvSpPr>
        <p:spPr>
          <a:xfrm>
            <a:off x="467640" y="4121640"/>
            <a:ext cx="8496720" cy="2736000"/>
          </a:xfrm>
          <a:prstGeom prst="rect">
            <a:avLst/>
          </a:prstGeom>
        </p:spPr>
        <p:txBody>
          <a:bodyPr bIns="45000" lIns="90000" rIns="90000" tIns="45000"/>
          <a:p>
            <a:pPr>
              <a:lnSpc>
                <a:spcPct val="100000"/>
              </a:lnSpc>
            </a:pPr>
            <a:r>
              <a:rPr b="1" lang="en-US">
                <a:solidFill>
                  <a:srgbClr val="000000"/>
                </a:solidFill>
                <a:latin typeface="Arial"/>
              </a:rPr>
              <a:t>The tertiary sector consists of activities that provide a service, such as selling consumer products. We use many services such as transport, communications, health care and education. We consume products such as food, clothes and toys. Everyone who uses a service or buys consumer products is a consumer.</a:t>
            </a:r>
            <a:endParaRPr/>
          </a:p>
        </p:txBody>
      </p:sp>
      <p:pic>
        <p:nvPicPr>
          <p:cNvPr descr="" id="121" name="Picture 2"/>
          <p:cNvPicPr/>
          <p:nvPr/>
        </p:nvPicPr>
        <p:blipFill>
          <a:blip r:embed="rId1"/>
          <a:stretch>
            <a:fillRect/>
          </a:stretch>
        </p:blipFill>
        <p:spPr>
          <a:xfrm>
            <a:off x="1410120" y="1484640"/>
            <a:ext cx="2947680" cy="2299680"/>
          </a:xfrm>
          <a:prstGeom prst="rect">
            <a:avLst/>
          </a:prstGeom>
        </p:spPr>
      </p:pic>
      <p:pic>
        <p:nvPicPr>
          <p:cNvPr descr="" id="122" name="Picture 3"/>
          <p:cNvPicPr/>
          <p:nvPr/>
        </p:nvPicPr>
        <p:blipFill>
          <a:blip r:embed="rId2"/>
          <a:stretch>
            <a:fillRect/>
          </a:stretch>
        </p:blipFill>
        <p:spPr>
          <a:xfrm>
            <a:off x="4571280" y="1484640"/>
            <a:ext cx="2783160" cy="2299680"/>
          </a:xfrm>
          <a:prstGeom prst="rect">
            <a:avLst/>
          </a:prstGeom>
        </p:spPr>
      </p:pic>
    </p:spTree>
  </p:cSld>
  <p:timing>
    <p:tnLst>
      <p:par>
        <p:cTn dur="indefinite" id="1" nodeType="tmRoot" restart="never">
          <p:childTnLst>
            <p:seq>
              <p:cTn dur="indefinite" id="2" nodeType="mainSeq">
                <p:childTnLst>
                  <p:par>
                    <p:cTn fill="hold" id="3">
                      <p:stCondLst>
                        <p:cond delay="indefinite"/>
                      </p:stCondLst>
                      <p:childTnLst>
                        <p:par>
                          <p:cTn fill="hold" id="4">
                            <p:stCondLst>
                              <p:cond delay="0"/>
                            </p:stCondLst>
                            <p:childTnLst>
                              <p:par>
                                <p:cTn fill="hold" id="5" nodeType="clickEffect" presetClass="entr" presetID="42">
                                  <p:stCondLst>
                                    <p:cond delay="0"/>
                                  </p:stCondLst>
                                  <p:childTnLst>
                                    <p:set>
                                      <p:cBhvr>
                                        <p:cTn dur="1" fill="hold" id="6">
                                          <p:stCondLst>
                                            <p:cond delay="0"/>
                                          </p:stCondLst>
                                        </p:cTn>
                                        <p:tgtEl>
                                          <p:spTgt spid="120">
                                            <p:txEl>
                                              <p:pRg end="306" st="0"/>
                                            </p:txEl>
                                          </p:spTgt>
                                        </p:tgtEl>
                                        <p:attrNameLst>
                                          <p:attrName>style.visibility</p:attrName>
                                        </p:attrNameLst>
                                      </p:cBhvr>
                                      <p:to>
                                        <p:strVal val="visible"/>
                                      </p:to>
                                    </p:set>
                                    <p:animEffect filter="fade" transition="in">
                                      <p:cBhvr additive="repl">
                                        <p:cTn dur="1000" fill="freeze" id="7"/>
                                        <p:tgtEl>
                                          <p:spTgt spid="120">
                                            <p:txEl>
                                              <p:pRg end="306" st="0"/>
                                            </p:txEl>
                                          </p:spTgt>
                                        </p:tgtEl>
                                      </p:cBhvr>
                                    </p:animEffect>
                                    <p:anim calcmode="lin" valueType="num">
                                      <p:cBhvr additive="repl">
                                        <p:cTn dur="1000" fill="hold" id="8"/>
                                        <p:tgtEl>
                                          <p:spTgt spid="120">
                                            <p:txEl>
                                              <p:pRg end="306" st="0"/>
                                            </p:txEl>
                                          </p:spTgt>
                                        </p:tgtEl>
                                        <p:attrNameLst>
                                          <p:attrName>ppt_x</p:attrName>
                                        </p:attrNameLst>
                                      </p:cBhvr>
                                      <p:tavLst>
                                        <p:tav tm="0">
                                          <p:val>
                                            <p:strVal val="#ppt_x"/>
                                          </p:val>
                                        </p:tav>
                                        <p:tav tm="100000">
                                          <p:val>
                                            <p:strVal val="#ppt_x"/>
                                          </p:val>
                                        </p:tav>
                                      </p:tavLst>
                                    </p:anim>
                                    <p:anim calcmode="lin" valueType="num">
                                      <p:cBhvr additive="repl">
                                        <p:cTn dur="1000" fill="hold" id="9"/>
                                        <p:tgtEl>
                                          <p:spTgt spid="120">
                                            <p:txEl>
                                              <p:pRg end="306" st="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3" name="TextShape 1"/>
          <p:cNvSpPr txBox="1"/>
          <p:nvPr/>
        </p:nvSpPr>
        <p:spPr>
          <a:xfrm>
            <a:off x="204840" y="404640"/>
            <a:ext cx="6552360" cy="863640"/>
          </a:xfrm>
          <a:prstGeom prst="rect">
            <a:avLst/>
          </a:prstGeom>
        </p:spPr>
        <p:txBody>
          <a:bodyPr anchor="ctr"/>
          <a:p>
            <a:pPr algn="ctr">
              <a:lnSpc>
                <a:spcPct val="100000"/>
              </a:lnSpc>
            </a:pPr>
            <a:r>
              <a:rPr b="1" lang="en-US" sz="2000">
                <a:solidFill>
                  <a:srgbClr val="000000"/>
                </a:solidFill>
                <a:latin typeface="Arial"/>
              </a:rPr>
              <a:t>How’s the tertiary sector divided?</a:t>
            </a:r>
            <a:endParaRPr/>
          </a:p>
        </p:txBody>
      </p:sp>
      <p:sp>
        <p:nvSpPr>
          <p:cNvPr id="124" name="TextShape 2"/>
          <p:cNvSpPr txBox="1"/>
          <p:nvPr/>
        </p:nvSpPr>
        <p:spPr>
          <a:xfrm>
            <a:off x="179640" y="4221000"/>
            <a:ext cx="2938680" cy="2088000"/>
          </a:xfrm>
          <a:prstGeom prst="rect">
            <a:avLst/>
          </a:prstGeom>
        </p:spPr>
        <p:txBody>
          <a:bodyPr bIns="45000" lIns="90000" rIns="90000" tIns="45000"/>
          <a:p>
            <a:pPr>
              <a:lnSpc>
                <a:spcPct val="100000"/>
              </a:lnSpc>
            </a:pPr>
            <a:r>
              <a:rPr b="1" lang="en-US">
                <a:solidFill>
                  <a:srgbClr val="000000"/>
                </a:solidFill>
                <a:latin typeface="Arial"/>
              </a:rPr>
              <a:t>Doctors, nurses and dentists all work in the </a:t>
            </a:r>
            <a:r>
              <a:rPr b="1" lang="en-US">
                <a:solidFill>
                  <a:srgbClr val="00b0f0"/>
                </a:solidFill>
                <a:latin typeface="Arial"/>
              </a:rPr>
              <a:t>health sector</a:t>
            </a:r>
            <a:r>
              <a:rPr b="1" lang="en-US">
                <a:solidFill>
                  <a:srgbClr val="000000"/>
                </a:solidFill>
                <a:latin typeface="Arial"/>
              </a:rPr>
              <a:t>. Teachers work in the </a:t>
            </a:r>
            <a:r>
              <a:rPr b="1" lang="en-US">
                <a:solidFill>
                  <a:srgbClr val="00b0f0"/>
                </a:solidFill>
                <a:latin typeface="Arial"/>
              </a:rPr>
              <a:t>education sector</a:t>
            </a:r>
            <a:r>
              <a:rPr b="1" lang="en-US">
                <a:solidFill>
                  <a:srgbClr val="000000"/>
                </a:solidFill>
                <a:latin typeface="Arial"/>
              </a:rPr>
              <a:t>.</a:t>
            </a:r>
            <a:r>
              <a:rPr b="1" lang="en-US">
                <a:solidFill>
                  <a:srgbClr val="00b0f0"/>
                </a:solidFill>
                <a:latin typeface="Arial"/>
              </a:rPr>
              <a:t> </a:t>
            </a:r>
            <a:endParaRPr/>
          </a:p>
        </p:txBody>
      </p:sp>
      <p:pic>
        <p:nvPicPr>
          <p:cNvPr descr="" id="125" name="Picture 2"/>
          <p:cNvPicPr/>
          <p:nvPr/>
        </p:nvPicPr>
        <p:blipFill>
          <a:blip r:embed="rId1"/>
          <a:stretch>
            <a:fillRect/>
          </a:stretch>
        </p:blipFill>
        <p:spPr>
          <a:xfrm>
            <a:off x="179640" y="2061000"/>
            <a:ext cx="2938680" cy="2028960"/>
          </a:xfrm>
          <a:prstGeom prst="rect">
            <a:avLst/>
          </a:prstGeom>
        </p:spPr>
      </p:pic>
      <p:pic>
        <p:nvPicPr>
          <p:cNvPr descr="" id="126" name="Picture 3"/>
          <p:cNvPicPr/>
          <p:nvPr/>
        </p:nvPicPr>
        <p:blipFill>
          <a:blip r:embed="rId2"/>
          <a:stretch>
            <a:fillRect/>
          </a:stretch>
        </p:blipFill>
        <p:spPr>
          <a:xfrm>
            <a:off x="3276000" y="2061000"/>
            <a:ext cx="2462040" cy="2028960"/>
          </a:xfrm>
          <a:prstGeom prst="rect">
            <a:avLst/>
          </a:prstGeom>
        </p:spPr>
      </p:pic>
      <p:pic>
        <p:nvPicPr>
          <p:cNvPr descr="" id="127" name="Picture 4"/>
          <p:cNvPicPr/>
          <p:nvPr/>
        </p:nvPicPr>
        <p:blipFill>
          <a:blip r:embed="rId3"/>
          <a:stretch>
            <a:fillRect/>
          </a:stretch>
        </p:blipFill>
        <p:spPr>
          <a:xfrm>
            <a:off x="5940000" y="2034720"/>
            <a:ext cx="3032640" cy="2055240"/>
          </a:xfrm>
          <a:prstGeom prst="rect">
            <a:avLst/>
          </a:prstGeom>
        </p:spPr>
      </p:pic>
      <p:sp>
        <p:nvSpPr>
          <p:cNvPr id="128" name="TextShape 3"/>
          <p:cNvSpPr txBox="1"/>
          <p:nvPr/>
        </p:nvSpPr>
        <p:spPr>
          <a:xfrm>
            <a:off x="3276000" y="4293000"/>
            <a:ext cx="2462040" cy="2088000"/>
          </a:xfrm>
          <a:prstGeom prst="rect">
            <a:avLst/>
          </a:prstGeom>
        </p:spPr>
        <p:txBody>
          <a:bodyPr bIns="45000" lIns="90000" rIns="90000" tIns="45000"/>
          <a:p>
            <a:pPr>
              <a:lnSpc>
                <a:spcPct val="100000"/>
              </a:lnSpc>
            </a:pPr>
            <a:r>
              <a:rPr b="1" lang="en-US">
                <a:solidFill>
                  <a:srgbClr val="000000"/>
                </a:solidFill>
                <a:latin typeface="Arial"/>
              </a:rPr>
              <a:t>There are people who work in </a:t>
            </a:r>
            <a:r>
              <a:rPr b="1" lang="en-US">
                <a:solidFill>
                  <a:srgbClr val="00b0f0"/>
                </a:solidFill>
                <a:latin typeface="Arial"/>
              </a:rPr>
              <a:t>public safety</a:t>
            </a:r>
            <a:r>
              <a:rPr b="1" lang="en-US">
                <a:solidFill>
                  <a:srgbClr val="000000"/>
                </a:solidFill>
                <a:latin typeface="Arial"/>
              </a:rPr>
              <a:t>, such as police officers. </a:t>
            </a:r>
            <a:endParaRPr/>
          </a:p>
        </p:txBody>
      </p:sp>
      <p:sp>
        <p:nvSpPr>
          <p:cNvPr id="129" name="TextShape 4"/>
          <p:cNvSpPr txBox="1"/>
          <p:nvPr/>
        </p:nvSpPr>
        <p:spPr>
          <a:xfrm>
            <a:off x="5910480" y="4365000"/>
            <a:ext cx="2938680" cy="2088000"/>
          </a:xfrm>
          <a:prstGeom prst="rect">
            <a:avLst/>
          </a:prstGeom>
        </p:spPr>
        <p:txBody>
          <a:bodyPr bIns="45000" lIns="90000" rIns="90000" tIns="45000"/>
          <a:p>
            <a:pPr>
              <a:lnSpc>
                <a:spcPct val="100000"/>
              </a:lnSpc>
            </a:pPr>
            <a:r>
              <a:rPr b="1" lang="en-US">
                <a:solidFill>
                  <a:srgbClr val="000000"/>
                </a:solidFill>
                <a:latin typeface="Arial"/>
              </a:rPr>
              <a:t>Some people work in </a:t>
            </a:r>
            <a:r>
              <a:rPr b="1" lang="en-US">
                <a:solidFill>
                  <a:srgbClr val="00b0f0"/>
                </a:solidFill>
                <a:latin typeface="Arial"/>
              </a:rPr>
              <a:t>skilled jobs</a:t>
            </a:r>
            <a:r>
              <a:rPr b="1" lang="en-US">
                <a:solidFill>
                  <a:srgbClr val="000000"/>
                </a:solidFill>
                <a:latin typeface="Arial"/>
              </a:rPr>
              <a:t>, such as mechanics and electricians. </a:t>
            </a:r>
            <a:endParaRPr/>
          </a:p>
          <a:p>
            <a:pPr>
              <a:lnSpc>
                <a:spcPct val="100000"/>
              </a:lnSpc>
            </a:pPr>
            <a:endParaRPr/>
          </a:p>
        </p:txBody>
      </p:sp>
    </p:spTree>
  </p:cSld>
  <p:timing>
    <p:tnLst>
      <p:par>
        <p:cTn dur="indefinite" id="10" nodeType="tmRoot" restart="never">
          <p:childTnLst>
            <p:seq>
              <p:cTn dur="indefinite" id="11" nodeType="mainSeq">
                <p:childTnLst>
                  <p:par>
                    <p:cTn fill="hold" id="12">
                      <p:stCondLst>
                        <p:cond delay="indefinite"/>
                      </p:stCondLst>
                      <p:childTnLst>
                        <p:par>
                          <p:cTn fill="hold" id="13">
                            <p:stCondLst>
                              <p:cond delay="0"/>
                            </p:stCondLst>
                            <p:childTnLst>
                              <p:par>
                                <p:cTn fill="hold" id="14" nodeType="clickEffect" presetClass="entr" presetID="42">
                                  <p:stCondLst>
                                    <p:cond delay="0"/>
                                  </p:stCondLst>
                                  <p:childTnLst>
                                    <p:set>
                                      <p:cBhvr>
                                        <p:cTn dur="1" fill="hold" id="15">
                                          <p:stCondLst>
                                            <p:cond delay="0"/>
                                          </p:stCondLst>
                                        </p:cTn>
                                        <p:tgtEl>
                                          <p:spTgt spid="124">
                                            <p:txEl>
                                              <p:pRg end="100" st="0"/>
                                            </p:txEl>
                                          </p:spTgt>
                                        </p:tgtEl>
                                        <p:attrNameLst>
                                          <p:attrName>style.visibility</p:attrName>
                                        </p:attrNameLst>
                                      </p:cBhvr>
                                      <p:to>
                                        <p:strVal val="visible"/>
                                      </p:to>
                                    </p:set>
                                    <p:animEffect filter="fade" transition="in">
                                      <p:cBhvr additive="repl">
                                        <p:cTn dur="1000" fill="freeze" id="16"/>
                                        <p:tgtEl>
                                          <p:spTgt spid="124">
                                            <p:txEl>
                                              <p:pRg end="100" st="0"/>
                                            </p:txEl>
                                          </p:spTgt>
                                        </p:tgtEl>
                                      </p:cBhvr>
                                    </p:animEffect>
                                    <p:anim calcmode="lin" valueType="num">
                                      <p:cBhvr additive="repl">
                                        <p:cTn dur="1000" fill="hold" id="17"/>
                                        <p:tgtEl>
                                          <p:spTgt spid="124">
                                            <p:txEl>
                                              <p:pRg end="100" st="0"/>
                                            </p:txEl>
                                          </p:spTgt>
                                        </p:tgtEl>
                                        <p:attrNameLst>
                                          <p:attrName>ppt_x</p:attrName>
                                        </p:attrNameLst>
                                      </p:cBhvr>
                                      <p:tavLst>
                                        <p:tav tm="0">
                                          <p:val>
                                            <p:strVal val="#ppt_x"/>
                                          </p:val>
                                        </p:tav>
                                        <p:tav tm="100000">
                                          <p:val>
                                            <p:strVal val="#ppt_x"/>
                                          </p:val>
                                        </p:tav>
                                      </p:tavLst>
                                    </p:anim>
                                    <p:anim calcmode="lin" valueType="num">
                                      <p:cBhvr additive="repl">
                                        <p:cTn dur="1000" fill="hold" id="18"/>
                                        <p:tgtEl>
                                          <p:spTgt spid="124">
                                            <p:txEl>
                                              <p:pRg end="100" st="0"/>
                                            </p:txEl>
                                          </p:spTgt>
                                        </p:tgtEl>
                                        <p:attrNameLst>
                                          <p:attrName>ppt_y</p:attrName>
                                        </p:attrNameLst>
                                      </p:cBhvr>
                                      <p:tavLst>
                                        <p:tav tm="0">
                                          <p:val>
                                            <p:strVal val="#ppt_y+.1"/>
                                          </p:val>
                                        </p:tav>
                                        <p:tav tm="100000">
                                          <p:val>
                                            <p:strVal val="#ppt_y"/>
                                          </p:val>
                                        </p:tav>
                                      </p:tavLst>
                                    </p:anim>
                                  </p:childTnLst>
                                </p:cTn>
                              </p:par>
                            </p:childTnLst>
                          </p:cTn>
                        </p:par>
                      </p:childTnLst>
                    </p:cTn>
                  </p:par>
                  <p:par>
                    <p:cTn fill="hold" id="19">
                      <p:stCondLst>
                        <p:cond delay="indefinite"/>
                      </p:stCondLst>
                      <p:childTnLst>
                        <p:par>
                          <p:cTn fill="hold" id="20">
                            <p:stCondLst>
                              <p:cond delay="0"/>
                            </p:stCondLst>
                            <p:childTnLst>
                              <p:par>
                                <p:cTn fill="hold" id="21" nodeType="clickEffect" presetClass="entr" presetID="42">
                                  <p:stCondLst>
                                    <p:cond delay="0"/>
                                  </p:stCondLst>
                                  <p:childTnLst>
                                    <p:set>
                                      <p:cBhvr>
                                        <p:cTn dur="1" fill="hold" id="22">
                                          <p:stCondLst>
                                            <p:cond delay="0"/>
                                          </p:stCondLst>
                                        </p:cTn>
                                        <p:tgtEl>
                                          <p:spTgt spid="128">
                                            <p:txEl>
                                              <p:pRg end="70" st="0"/>
                                            </p:txEl>
                                          </p:spTgt>
                                        </p:tgtEl>
                                        <p:attrNameLst>
                                          <p:attrName>style.visibility</p:attrName>
                                        </p:attrNameLst>
                                      </p:cBhvr>
                                      <p:to>
                                        <p:strVal val="visible"/>
                                      </p:to>
                                    </p:set>
                                    <p:animEffect filter="fade" transition="in">
                                      <p:cBhvr additive="repl">
                                        <p:cTn dur="1000" fill="freeze" id="23"/>
                                        <p:tgtEl>
                                          <p:spTgt spid="128">
                                            <p:txEl>
                                              <p:pRg end="70" st="0"/>
                                            </p:txEl>
                                          </p:spTgt>
                                        </p:tgtEl>
                                      </p:cBhvr>
                                    </p:animEffect>
                                    <p:anim calcmode="lin" valueType="num">
                                      <p:cBhvr additive="repl">
                                        <p:cTn dur="1000" fill="hold" id="24"/>
                                        <p:tgtEl>
                                          <p:spTgt spid="128">
                                            <p:txEl>
                                              <p:pRg end="70" st="0"/>
                                            </p:txEl>
                                          </p:spTgt>
                                        </p:tgtEl>
                                        <p:attrNameLst>
                                          <p:attrName>ppt_x</p:attrName>
                                        </p:attrNameLst>
                                      </p:cBhvr>
                                      <p:tavLst>
                                        <p:tav tm="0">
                                          <p:val>
                                            <p:strVal val="#ppt_x"/>
                                          </p:val>
                                        </p:tav>
                                        <p:tav tm="100000">
                                          <p:val>
                                            <p:strVal val="#ppt_x"/>
                                          </p:val>
                                        </p:tav>
                                      </p:tavLst>
                                    </p:anim>
                                    <p:anim calcmode="lin" valueType="num">
                                      <p:cBhvr additive="repl">
                                        <p:cTn dur="1000" fill="hold" id="25"/>
                                        <p:tgtEl>
                                          <p:spTgt spid="128">
                                            <p:txEl>
                                              <p:pRg end="70" st="0"/>
                                            </p:txEl>
                                          </p:spTgt>
                                        </p:tgtEl>
                                        <p:attrNameLst>
                                          <p:attrName>ppt_y</p:attrName>
                                        </p:attrNameLst>
                                      </p:cBhvr>
                                      <p:tavLst>
                                        <p:tav tm="0">
                                          <p:val>
                                            <p:strVal val="#ppt_y+.1"/>
                                          </p:val>
                                        </p:tav>
                                        <p:tav tm="100000">
                                          <p:val>
                                            <p:strVal val="#ppt_y"/>
                                          </p:val>
                                        </p:tav>
                                      </p:tavLst>
                                    </p:anim>
                                  </p:childTnLst>
                                </p:cTn>
                              </p:par>
                            </p:childTnLst>
                          </p:cTn>
                        </p:par>
                      </p:childTnLst>
                    </p:cTn>
                  </p:par>
                  <p:par>
                    <p:cTn fill="hold" id="26">
                      <p:stCondLst>
                        <p:cond delay="indefinite"/>
                      </p:stCondLst>
                      <p:childTnLst>
                        <p:par>
                          <p:cTn fill="hold" id="27">
                            <p:stCondLst>
                              <p:cond delay="0"/>
                            </p:stCondLst>
                            <p:childTnLst>
                              <p:par>
                                <p:cTn fill="hold" id="28" nodeType="clickEffect" presetClass="entr" presetID="42">
                                  <p:stCondLst>
                                    <p:cond delay="0"/>
                                  </p:stCondLst>
                                  <p:childTnLst>
                                    <p:set>
                                      <p:cBhvr>
                                        <p:cTn dur="1" fill="hold" id="29">
                                          <p:stCondLst>
                                            <p:cond delay="0"/>
                                          </p:stCondLst>
                                        </p:cTn>
                                        <p:tgtEl>
                                          <p:spTgt spid="129">
                                            <p:txEl>
                                              <p:pRg end="71" st="0"/>
                                            </p:txEl>
                                          </p:spTgt>
                                        </p:tgtEl>
                                        <p:attrNameLst>
                                          <p:attrName>style.visibility</p:attrName>
                                        </p:attrNameLst>
                                      </p:cBhvr>
                                      <p:to>
                                        <p:strVal val="visible"/>
                                      </p:to>
                                    </p:set>
                                    <p:animEffect filter="fade" transition="in">
                                      <p:cBhvr additive="repl">
                                        <p:cTn dur="1000" fill="freeze" id="30"/>
                                        <p:tgtEl>
                                          <p:spTgt spid="129">
                                            <p:txEl>
                                              <p:pRg end="71" st="0"/>
                                            </p:txEl>
                                          </p:spTgt>
                                        </p:tgtEl>
                                      </p:cBhvr>
                                    </p:animEffect>
                                    <p:anim calcmode="lin" valueType="num">
                                      <p:cBhvr additive="repl">
                                        <p:cTn dur="1000" fill="hold" id="31"/>
                                        <p:tgtEl>
                                          <p:spTgt spid="129">
                                            <p:txEl>
                                              <p:pRg end="71" st="0"/>
                                            </p:txEl>
                                          </p:spTgt>
                                        </p:tgtEl>
                                        <p:attrNameLst>
                                          <p:attrName>ppt_x</p:attrName>
                                        </p:attrNameLst>
                                      </p:cBhvr>
                                      <p:tavLst>
                                        <p:tav tm="0">
                                          <p:val>
                                            <p:strVal val="#ppt_x"/>
                                          </p:val>
                                        </p:tav>
                                        <p:tav tm="100000">
                                          <p:val>
                                            <p:strVal val="#ppt_x"/>
                                          </p:val>
                                        </p:tav>
                                      </p:tavLst>
                                    </p:anim>
                                    <p:anim calcmode="lin" valueType="num">
                                      <p:cBhvr additive="repl">
                                        <p:cTn dur="1000" fill="hold" id="32"/>
                                        <p:tgtEl>
                                          <p:spTgt spid="129">
                                            <p:txEl>
                                              <p:pRg end="71" st="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0" name="TextShape 1"/>
          <p:cNvSpPr txBox="1"/>
          <p:nvPr/>
        </p:nvSpPr>
        <p:spPr>
          <a:xfrm>
            <a:off x="179640" y="908640"/>
            <a:ext cx="5626440" cy="575640"/>
          </a:xfrm>
          <a:prstGeom prst="rect">
            <a:avLst/>
          </a:prstGeom>
        </p:spPr>
        <p:txBody>
          <a:bodyPr anchor="ctr"/>
          <a:p>
            <a:pPr algn="ctr">
              <a:lnSpc>
                <a:spcPct val="100000"/>
              </a:lnSpc>
            </a:pPr>
            <a:r>
              <a:rPr b="1" lang="en-US" sz="2000">
                <a:solidFill>
                  <a:srgbClr val="000000"/>
                </a:solidFill>
                <a:latin typeface="Arial"/>
              </a:rPr>
              <a:t>How’s the tertiary sector divided?</a:t>
            </a:r>
            <a:endParaRPr/>
          </a:p>
        </p:txBody>
      </p:sp>
      <p:pic>
        <p:nvPicPr>
          <p:cNvPr descr="" id="131" name="Picture 2"/>
          <p:cNvPicPr/>
          <p:nvPr/>
        </p:nvPicPr>
        <p:blipFill>
          <a:blip r:embed="rId1"/>
          <a:stretch>
            <a:fillRect/>
          </a:stretch>
        </p:blipFill>
        <p:spPr>
          <a:xfrm>
            <a:off x="395640" y="1661760"/>
            <a:ext cx="2485800" cy="1933920"/>
          </a:xfrm>
          <a:prstGeom prst="rect">
            <a:avLst/>
          </a:prstGeom>
        </p:spPr>
      </p:pic>
      <p:pic>
        <p:nvPicPr>
          <p:cNvPr descr="" id="132" name="Picture 3"/>
          <p:cNvPicPr/>
          <p:nvPr/>
        </p:nvPicPr>
        <p:blipFill>
          <a:blip r:embed="rId2"/>
          <a:stretch>
            <a:fillRect/>
          </a:stretch>
        </p:blipFill>
        <p:spPr>
          <a:xfrm>
            <a:off x="3060000" y="1661760"/>
            <a:ext cx="2400120" cy="1933920"/>
          </a:xfrm>
          <a:prstGeom prst="rect">
            <a:avLst/>
          </a:prstGeom>
        </p:spPr>
      </p:pic>
      <p:pic>
        <p:nvPicPr>
          <p:cNvPr descr="" id="133" name="Picture 4"/>
          <p:cNvPicPr/>
          <p:nvPr/>
        </p:nvPicPr>
        <p:blipFill>
          <a:blip r:embed="rId3"/>
          <a:stretch>
            <a:fillRect/>
          </a:stretch>
        </p:blipFill>
        <p:spPr>
          <a:xfrm>
            <a:off x="5652000" y="1661760"/>
            <a:ext cx="2485800" cy="1933920"/>
          </a:xfrm>
          <a:prstGeom prst="rect">
            <a:avLst/>
          </a:prstGeom>
        </p:spPr>
      </p:pic>
      <p:sp>
        <p:nvSpPr>
          <p:cNvPr id="134" name="CustomShape 2"/>
          <p:cNvSpPr/>
          <p:nvPr/>
        </p:nvSpPr>
        <p:spPr>
          <a:xfrm>
            <a:off x="323640" y="3717000"/>
            <a:ext cx="2938680" cy="2088000"/>
          </a:xfrm>
          <a:prstGeom prst="rect">
            <a:avLst/>
          </a:prstGeom>
        </p:spPr>
        <p:txBody>
          <a:bodyPr/>
          <a:p>
            <a:pPr>
              <a:lnSpc>
                <a:spcPct val="100000"/>
              </a:lnSpc>
            </a:pPr>
            <a:r>
              <a:rPr b="1" lang="es-ES">
                <a:solidFill>
                  <a:srgbClr val="000000"/>
                </a:solidFill>
                <a:latin typeface="Arial"/>
              </a:rPr>
              <a:t>Some people do </a:t>
            </a:r>
            <a:r>
              <a:rPr b="1" lang="es-ES">
                <a:solidFill>
                  <a:srgbClr val="00b0f0"/>
                </a:solidFill>
                <a:latin typeface="Arial"/>
              </a:rPr>
              <a:t>administrative</a:t>
            </a:r>
            <a:r>
              <a:rPr b="1" lang="es-ES">
                <a:solidFill>
                  <a:srgbClr val="000000"/>
                </a:solidFill>
                <a:latin typeface="Arial"/>
              </a:rPr>
              <a:t> work, such as secretaries, bank clerks and civil servants.</a:t>
            </a:r>
            <a:endParaRPr/>
          </a:p>
        </p:txBody>
      </p:sp>
      <p:sp>
        <p:nvSpPr>
          <p:cNvPr id="135" name="CustomShape 3"/>
          <p:cNvSpPr/>
          <p:nvPr/>
        </p:nvSpPr>
        <p:spPr>
          <a:xfrm>
            <a:off x="5528880" y="3717000"/>
            <a:ext cx="2938680" cy="2088000"/>
          </a:xfrm>
          <a:prstGeom prst="rect">
            <a:avLst/>
          </a:prstGeom>
        </p:spPr>
        <p:txBody>
          <a:bodyPr/>
          <a:p>
            <a:pPr>
              <a:lnSpc>
                <a:spcPct val="100000"/>
              </a:lnSpc>
            </a:pPr>
            <a:r>
              <a:rPr b="1" lang="es-ES">
                <a:solidFill>
                  <a:srgbClr val="000000"/>
                </a:solidFill>
                <a:latin typeface="Arial"/>
              </a:rPr>
              <a:t>There are people who work in the </a:t>
            </a:r>
            <a:r>
              <a:rPr b="1" lang="es-ES">
                <a:solidFill>
                  <a:srgbClr val="00b0f0"/>
                </a:solidFill>
                <a:latin typeface="Arial"/>
              </a:rPr>
              <a:t>judicial system</a:t>
            </a:r>
            <a:r>
              <a:rPr b="1" lang="es-ES">
                <a:solidFill>
                  <a:srgbClr val="000000"/>
                </a:solidFill>
                <a:latin typeface="Arial"/>
              </a:rPr>
              <a:t>, such as lawyers, prosecutors and judges</a:t>
            </a:r>
            <a:endParaRPr/>
          </a:p>
        </p:txBody>
      </p:sp>
      <p:sp>
        <p:nvSpPr>
          <p:cNvPr id="136" name="CustomShape 4"/>
          <p:cNvSpPr/>
          <p:nvPr/>
        </p:nvSpPr>
        <p:spPr>
          <a:xfrm>
            <a:off x="3019320" y="3709080"/>
            <a:ext cx="2439720" cy="2088000"/>
          </a:xfrm>
          <a:prstGeom prst="rect">
            <a:avLst/>
          </a:prstGeom>
        </p:spPr>
        <p:txBody>
          <a:bodyPr/>
          <a:p>
            <a:pPr>
              <a:lnSpc>
                <a:spcPct val="100000"/>
              </a:lnSpc>
            </a:pPr>
            <a:r>
              <a:rPr b="1" lang="es-ES">
                <a:solidFill>
                  <a:srgbClr val="000000"/>
                </a:solidFill>
                <a:latin typeface="Arial"/>
              </a:rPr>
              <a:t>Some people work in </a:t>
            </a:r>
            <a:r>
              <a:rPr b="1" lang="es-ES">
                <a:solidFill>
                  <a:srgbClr val="00b0f0"/>
                </a:solidFill>
                <a:latin typeface="Arial"/>
              </a:rPr>
              <a:t>cultural </a:t>
            </a:r>
            <a:r>
              <a:rPr b="1" lang="es-ES">
                <a:solidFill>
                  <a:srgbClr val="000000"/>
                </a:solidFill>
                <a:latin typeface="Arial"/>
              </a:rPr>
              <a:t>professions, such as writers, musicians, actors, painters and sculptors</a:t>
            </a:r>
            <a:endParaRPr/>
          </a:p>
        </p:txBody>
      </p:sp>
    </p:spTree>
  </p:cSld>
  <p:timing>
    <p:tnLst>
      <p:par>
        <p:cTn dur="indefinite" id="33" nodeType="tmRoot" restart="never">
          <p:childTnLst>
            <p:seq>
              <p:cTn dur="indefinite" id="34" nodeType="mainSeq">
                <p:childTnLst>
                  <p:par>
                    <p:cTn fill="hold" id="35">
                      <p:stCondLst>
                        <p:cond delay="indefinite"/>
                      </p:stCondLst>
                      <p:childTnLst>
                        <p:par>
                          <p:cTn fill="hold" id="36">
                            <p:stCondLst>
                              <p:cond delay="0"/>
                            </p:stCondLst>
                            <p:childTnLst>
                              <p:par>
                                <p:cTn fill="hold" id="37" nodeType="clickEffect" presetClass="entr" presetID="42">
                                  <p:stCondLst>
                                    <p:cond delay="0"/>
                                  </p:stCondLst>
                                  <p:childTnLst>
                                    <p:set>
                                      <p:cBhvr>
                                        <p:cTn dur="1" fill="hold" id="38">
                                          <p:stCondLst>
                                            <p:cond delay="0"/>
                                          </p:stCondLst>
                                        </p:cTn>
                                        <p:tgtEl>
                                          <p:spTgt spid="134">
                                            <p:txEl>
                                              <p:pRg end="89" st="0"/>
                                            </p:txEl>
                                          </p:spTgt>
                                        </p:tgtEl>
                                        <p:attrNameLst>
                                          <p:attrName>style.visibility</p:attrName>
                                        </p:attrNameLst>
                                      </p:cBhvr>
                                      <p:to>
                                        <p:strVal val="visible"/>
                                      </p:to>
                                    </p:set>
                                    <p:animEffect filter="fade" transition="in">
                                      <p:cBhvr additive="repl">
                                        <p:cTn dur="1000" fill="freeze" id="39"/>
                                        <p:tgtEl>
                                          <p:spTgt spid="134">
                                            <p:txEl>
                                              <p:pRg end="89" st="0"/>
                                            </p:txEl>
                                          </p:spTgt>
                                        </p:tgtEl>
                                      </p:cBhvr>
                                    </p:animEffect>
                                    <p:anim calcmode="lin" valueType="num">
                                      <p:cBhvr additive="repl">
                                        <p:cTn dur="1000" fill="hold" id="40"/>
                                        <p:tgtEl>
                                          <p:spTgt spid="134">
                                            <p:txEl>
                                              <p:pRg end="89" st="0"/>
                                            </p:txEl>
                                          </p:spTgt>
                                        </p:tgtEl>
                                        <p:attrNameLst>
                                          <p:attrName>ppt_x</p:attrName>
                                        </p:attrNameLst>
                                      </p:cBhvr>
                                      <p:tavLst>
                                        <p:tav tm="0">
                                          <p:val>
                                            <p:strVal val="#ppt_x"/>
                                          </p:val>
                                        </p:tav>
                                        <p:tav tm="100000">
                                          <p:val>
                                            <p:strVal val="#ppt_x"/>
                                          </p:val>
                                        </p:tav>
                                      </p:tavLst>
                                    </p:anim>
                                    <p:anim calcmode="lin" valueType="num">
                                      <p:cBhvr additive="repl">
                                        <p:cTn dur="1000" fill="hold" id="41"/>
                                        <p:tgtEl>
                                          <p:spTgt spid="134">
                                            <p:txEl>
                                              <p:pRg end="89" st="0"/>
                                            </p:txEl>
                                          </p:spTgt>
                                        </p:tgtEl>
                                        <p:attrNameLst>
                                          <p:attrName>ppt_y</p:attrName>
                                        </p:attrNameLst>
                                      </p:cBhvr>
                                      <p:tavLst>
                                        <p:tav tm="0">
                                          <p:val>
                                            <p:strVal val="#ppt_y+.1"/>
                                          </p:val>
                                        </p:tav>
                                        <p:tav tm="100000">
                                          <p:val>
                                            <p:strVal val="#ppt_y"/>
                                          </p:val>
                                        </p:tav>
                                      </p:tavLst>
                                    </p:anim>
                                  </p:childTnLst>
                                </p:cTn>
                              </p:par>
                            </p:childTnLst>
                          </p:cTn>
                        </p:par>
                      </p:childTnLst>
                    </p:cTn>
                  </p:par>
                  <p:par>
                    <p:cTn fill="hold" id="42">
                      <p:stCondLst>
                        <p:cond delay="indefinite"/>
                      </p:stCondLst>
                      <p:childTnLst>
                        <p:par>
                          <p:cTn fill="hold" id="43">
                            <p:stCondLst>
                              <p:cond delay="0"/>
                            </p:stCondLst>
                            <p:childTnLst>
                              <p:par>
                                <p:cTn fill="hold" id="44" nodeType="clickEffect" presetClass="entr" presetID="42">
                                  <p:stCondLst>
                                    <p:cond delay="0"/>
                                  </p:stCondLst>
                                  <p:childTnLst>
                                    <p:set>
                                      <p:cBhvr>
                                        <p:cTn dur="1" fill="hold" id="45">
                                          <p:stCondLst>
                                            <p:cond delay="0"/>
                                          </p:stCondLst>
                                        </p:cTn>
                                        <p:tgtEl>
                                          <p:spTgt spid="136">
                                            <p:txEl>
                                              <p:pRg end="101" st="0"/>
                                            </p:txEl>
                                          </p:spTgt>
                                        </p:tgtEl>
                                        <p:attrNameLst>
                                          <p:attrName>style.visibility</p:attrName>
                                        </p:attrNameLst>
                                      </p:cBhvr>
                                      <p:to>
                                        <p:strVal val="visible"/>
                                      </p:to>
                                    </p:set>
                                    <p:animEffect filter="fade" transition="in">
                                      <p:cBhvr additive="repl">
                                        <p:cTn dur="1000" fill="freeze" id="46"/>
                                        <p:tgtEl>
                                          <p:spTgt spid="136">
                                            <p:txEl>
                                              <p:pRg end="101" st="0"/>
                                            </p:txEl>
                                          </p:spTgt>
                                        </p:tgtEl>
                                      </p:cBhvr>
                                    </p:animEffect>
                                    <p:anim calcmode="lin" valueType="num">
                                      <p:cBhvr additive="repl">
                                        <p:cTn dur="1000" fill="hold" id="47"/>
                                        <p:tgtEl>
                                          <p:spTgt spid="136">
                                            <p:txEl>
                                              <p:pRg end="101" st="0"/>
                                            </p:txEl>
                                          </p:spTgt>
                                        </p:tgtEl>
                                        <p:attrNameLst>
                                          <p:attrName>ppt_x</p:attrName>
                                        </p:attrNameLst>
                                      </p:cBhvr>
                                      <p:tavLst>
                                        <p:tav tm="0">
                                          <p:val>
                                            <p:strVal val="#ppt_x"/>
                                          </p:val>
                                        </p:tav>
                                        <p:tav tm="100000">
                                          <p:val>
                                            <p:strVal val="#ppt_x"/>
                                          </p:val>
                                        </p:tav>
                                      </p:tavLst>
                                    </p:anim>
                                    <p:anim calcmode="lin" valueType="num">
                                      <p:cBhvr additive="repl">
                                        <p:cTn dur="1000" fill="hold" id="48"/>
                                        <p:tgtEl>
                                          <p:spTgt spid="136">
                                            <p:txEl>
                                              <p:pRg end="101" st="0"/>
                                            </p:txEl>
                                          </p:spTgt>
                                        </p:tgtEl>
                                        <p:attrNameLst>
                                          <p:attrName>ppt_y</p:attrName>
                                        </p:attrNameLst>
                                      </p:cBhvr>
                                      <p:tavLst>
                                        <p:tav tm="0">
                                          <p:val>
                                            <p:strVal val="#ppt_y+.1"/>
                                          </p:val>
                                        </p:tav>
                                        <p:tav tm="100000">
                                          <p:val>
                                            <p:strVal val="#ppt_y"/>
                                          </p:val>
                                        </p:tav>
                                      </p:tavLst>
                                    </p:anim>
                                  </p:childTnLst>
                                </p:cTn>
                              </p:par>
                            </p:childTnLst>
                          </p:cTn>
                        </p:par>
                      </p:childTnLst>
                    </p:cTn>
                  </p:par>
                  <p:par>
                    <p:cTn fill="hold" id="49">
                      <p:stCondLst>
                        <p:cond delay="indefinite"/>
                      </p:stCondLst>
                      <p:childTnLst>
                        <p:par>
                          <p:cTn fill="hold" id="50">
                            <p:stCondLst>
                              <p:cond delay="0"/>
                            </p:stCondLst>
                            <p:childTnLst>
                              <p:par>
                                <p:cTn fill="hold" id="51" nodeType="clickEffect" presetClass="entr" presetID="42">
                                  <p:stCondLst>
                                    <p:cond delay="0"/>
                                  </p:stCondLst>
                                  <p:childTnLst>
                                    <p:set>
                                      <p:cBhvr>
                                        <p:cTn dur="1" fill="hold" id="52">
                                          <p:stCondLst>
                                            <p:cond delay="0"/>
                                          </p:stCondLst>
                                        </p:cTn>
                                        <p:tgtEl>
                                          <p:spTgt spid="135">
                                            <p:txEl>
                                              <p:pRg end="90" st="0"/>
                                            </p:txEl>
                                          </p:spTgt>
                                        </p:tgtEl>
                                        <p:attrNameLst>
                                          <p:attrName>style.visibility</p:attrName>
                                        </p:attrNameLst>
                                      </p:cBhvr>
                                      <p:to>
                                        <p:strVal val="visible"/>
                                      </p:to>
                                    </p:set>
                                    <p:animEffect filter="fade" transition="in">
                                      <p:cBhvr additive="repl">
                                        <p:cTn dur="1000" fill="freeze" id="53"/>
                                        <p:tgtEl>
                                          <p:spTgt spid="135">
                                            <p:txEl>
                                              <p:pRg end="90" st="0"/>
                                            </p:txEl>
                                          </p:spTgt>
                                        </p:tgtEl>
                                      </p:cBhvr>
                                    </p:animEffect>
                                    <p:anim calcmode="lin" valueType="num">
                                      <p:cBhvr additive="repl">
                                        <p:cTn dur="1000" fill="hold" id="54"/>
                                        <p:tgtEl>
                                          <p:spTgt spid="135">
                                            <p:txEl>
                                              <p:pRg end="90" st="0"/>
                                            </p:txEl>
                                          </p:spTgt>
                                        </p:tgtEl>
                                        <p:attrNameLst>
                                          <p:attrName>ppt_x</p:attrName>
                                        </p:attrNameLst>
                                      </p:cBhvr>
                                      <p:tavLst>
                                        <p:tav tm="0">
                                          <p:val>
                                            <p:strVal val="#ppt_x"/>
                                          </p:val>
                                        </p:tav>
                                        <p:tav tm="100000">
                                          <p:val>
                                            <p:strVal val="#ppt_x"/>
                                          </p:val>
                                        </p:tav>
                                      </p:tavLst>
                                    </p:anim>
                                    <p:anim calcmode="lin" valueType="num">
                                      <p:cBhvr additive="repl">
                                        <p:cTn dur="1000" fill="hold" id="55"/>
                                        <p:tgtEl>
                                          <p:spTgt spid="135">
                                            <p:txEl>
                                              <p:pRg end="90" st="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7" name="TextShape 1"/>
          <p:cNvSpPr txBox="1"/>
          <p:nvPr/>
        </p:nvSpPr>
        <p:spPr>
          <a:xfrm>
            <a:off x="179640" y="476640"/>
            <a:ext cx="5940360" cy="1151640"/>
          </a:xfrm>
          <a:prstGeom prst="rect">
            <a:avLst/>
          </a:prstGeom>
        </p:spPr>
        <p:txBody>
          <a:bodyPr anchor="ctr"/>
          <a:p>
            <a:pPr algn="ctr">
              <a:lnSpc>
                <a:spcPct val="100000"/>
              </a:lnSpc>
            </a:pPr>
            <a:r>
              <a:rPr b="1" lang="en-US" sz="2000">
                <a:solidFill>
                  <a:srgbClr val="000000"/>
                </a:solidFill>
                <a:latin typeface="Arial"/>
              </a:rPr>
              <a:t>Which sector is the most important in Spain?</a:t>
            </a:r>
            <a:endParaRPr/>
          </a:p>
        </p:txBody>
      </p:sp>
      <p:sp>
        <p:nvSpPr>
          <p:cNvPr id="138" name="TextShape 2"/>
          <p:cNvSpPr txBox="1"/>
          <p:nvPr/>
        </p:nvSpPr>
        <p:spPr>
          <a:xfrm>
            <a:off x="215640" y="4941000"/>
            <a:ext cx="8748720" cy="1439640"/>
          </a:xfrm>
          <a:prstGeom prst="rect">
            <a:avLst/>
          </a:prstGeom>
        </p:spPr>
        <p:txBody>
          <a:bodyPr bIns="45000" lIns="90000" rIns="90000" tIns="45000"/>
          <a:p>
            <a:pPr>
              <a:lnSpc>
                <a:spcPct val="100000"/>
              </a:lnSpc>
            </a:pPr>
            <a:r>
              <a:rPr b="1" lang="en-US">
                <a:solidFill>
                  <a:srgbClr val="000000"/>
                </a:solidFill>
                <a:latin typeface="Arial"/>
              </a:rPr>
              <a:t>In Spain, more people work in the tertiary sector than in the primary and secondary sectors combined.</a:t>
            </a:r>
            <a:endParaRPr/>
          </a:p>
        </p:txBody>
      </p:sp>
      <p:pic>
        <p:nvPicPr>
          <p:cNvPr descr="" id="139" name="Picture 3"/>
          <p:cNvPicPr/>
          <p:nvPr/>
        </p:nvPicPr>
        <p:blipFill>
          <a:blip r:embed="rId1"/>
          <a:stretch>
            <a:fillRect/>
          </a:stretch>
        </p:blipFill>
        <p:spPr>
          <a:xfrm>
            <a:off x="2771640" y="1412640"/>
            <a:ext cx="2880000" cy="2969280"/>
          </a:xfrm>
          <a:prstGeom prst="rect">
            <a:avLst/>
          </a:prstGeom>
        </p:spPr>
      </p:pic>
    </p:spTree>
  </p:cSld>
  <p:timing>
    <p:tnLst>
      <p:par>
        <p:cTn dur="indefinite" id="56" nodeType="tmRoot" restart="never">
          <p:childTnLst>
            <p:seq>
              <p:cTn dur="indefinite" id="57" nodeType="mainSeq">
                <p:childTnLst>
                  <p:par>
                    <p:cTn fill="hold" id="58">
                      <p:stCondLst>
                        <p:cond delay="indefinite"/>
                      </p:stCondLst>
                      <p:childTnLst>
                        <p:par>
                          <p:cTn fill="hold" id="59">
                            <p:stCondLst>
                              <p:cond delay="0"/>
                            </p:stCondLst>
                            <p:childTnLst>
                              <p:par>
                                <p:cTn fill="hold" id="60" nodeType="clickEffect" presetClass="entr" presetID="42">
                                  <p:stCondLst>
                                    <p:cond delay="0"/>
                                  </p:stCondLst>
                                  <p:childTnLst>
                                    <p:set>
                                      <p:cBhvr>
                                        <p:cTn dur="1" fill="hold" id="61">
                                          <p:stCondLst>
                                            <p:cond delay="0"/>
                                          </p:stCondLst>
                                        </p:cTn>
                                        <p:tgtEl>
                                          <p:spTgt spid="138">
                                            <p:txEl>
                                              <p:pRg end="102" st="0"/>
                                            </p:txEl>
                                          </p:spTgt>
                                        </p:tgtEl>
                                        <p:attrNameLst>
                                          <p:attrName>style.visibility</p:attrName>
                                        </p:attrNameLst>
                                      </p:cBhvr>
                                      <p:to>
                                        <p:strVal val="visible"/>
                                      </p:to>
                                    </p:set>
                                    <p:animEffect filter="fade" transition="in">
                                      <p:cBhvr additive="repl">
                                        <p:cTn dur="1000" fill="freeze" id="62"/>
                                        <p:tgtEl>
                                          <p:spTgt spid="138">
                                            <p:txEl>
                                              <p:pRg end="102" st="0"/>
                                            </p:txEl>
                                          </p:spTgt>
                                        </p:tgtEl>
                                      </p:cBhvr>
                                    </p:animEffect>
                                    <p:anim calcmode="lin" valueType="num">
                                      <p:cBhvr additive="repl">
                                        <p:cTn dur="1000" fill="hold" id="63"/>
                                        <p:tgtEl>
                                          <p:spTgt spid="138">
                                            <p:txEl>
                                              <p:pRg end="102" st="0"/>
                                            </p:txEl>
                                          </p:spTgt>
                                        </p:tgtEl>
                                        <p:attrNameLst>
                                          <p:attrName>ppt_x</p:attrName>
                                        </p:attrNameLst>
                                      </p:cBhvr>
                                      <p:tavLst>
                                        <p:tav tm="0">
                                          <p:val>
                                            <p:strVal val="#ppt_x"/>
                                          </p:val>
                                        </p:tav>
                                        <p:tav tm="100000">
                                          <p:val>
                                            <p:strVal val="#ppt_x"/>
                                          </p:val>
                                        </p:tav>
                                      </p:tavLst>
                                    </p:anim>
                                    <p:anim calcmode="lin" valueType="num">
                                      <p:cBhvr additive="repl">
                                        <p:cTn dur="1000" fill="hold" id="64"/>
                                        <p:tgtEl>
                                          <p:spTgt spid="138">
                                            <p:txEl>
                                              <p:pRg end="102" st="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0" name="TextShape 1"/>
          <p:cNvSpPr txBox="1"/>
          <p:nvPr/>
        </p:nvSpPr>
        <p:spPr>
          <a:xfrm>
            <a:off x="255960" y="620640"/>
            <a:ext cx="6296040" cy="1007640"/>
          </a:xfrm>
          <a:prstGeom prst="rect">
            <a:avLst/>
          </a:prstGeom>
        </p:spPr>
        <p:txBody>
          <a:bodyPr anchor="ctr"/>
          <a:p>
            <a:pPr algn="ctr">
              <a:lnSpc>
                <a:spcPct val="100000"/>
              </a:lnSpc>
            </a:pPr>
            <a:r>
              <a:rPr b="1" lang="en-US" sz="2000">
                <a:solidFill>
                  <a:srgbClr val="000000"/>
                </a:solidFill>
                <a:latin typeface="Arial"/>
              </a:rPr>
              <a:t>What types of transport are there?</a:t>
            </a:r>
            <a:endParaRPr/>
          </a:p>
        </p:txBody>
      </p:sp>
      <p:sp>
        <p:nvSpPr>
          <p:cNvPr id="141" name="CustomShape 2"/>
          <p:cNvSpPr/>
          <p:nvPr/>
        </p:nvSpPr>
        <p:spPr>
          <a:xfrm>
            <a:off x="6878520" y="3285000"/>
            <a:ext cx="2160000" cy="1645560"/>
          </a:xfrm>
          <a:prstGeom prst="rect">
            <a:avLst/>
          </a:prstGeom>
        </p:spPr>
        <p:txBody>
          <a:bodyPr bIns="45000" lIns="90000" rIns="90000" tIns="45000"/>
          <a:p>
            <a:pPr>
              <a:lnSpc>
                <a:spcPct val="100000"/>
              </a:lnSpc>
            </a:pPr>
            <a:r>
              <a:rPr b="1" lang="es-ES" sz="1700">
                <a:solidFill>
                  <a:srgbClr val="00b0f0"/>
                </a:solidFill>
                <a:latin typeface="Arial"/>
              </a:rPr>
              <a:t>Air transport</a:t>
            </a:r>
            <a:r>
              <a:rPr b="1" lang="es-ES" sz="1700">
                <a:solidFill>
                  <a:srgbClr val="000000"/>
                </a:solidFill>
                <a:latin typeface="Arial"/>
              </a:rPr>
              <a:t>: planes are used to transport passengers and products over long distances.</a:t>
            </a:r>
            <a:endParaRPr/>
          </a:p>
        </p:txBody>
      </p:sp>
      <p:pic>
        <p:nvPicPr>
          <p:cNvPr descr="" id="142" name="Picture 2"/>
          <p:cNvPicPr/>
          <p:nvPr/>
        </p:nvPicPr>
        <p:blipFill>
          <a:blip r:embed="rId1"/>
          <a:stretch>
            <a:fillRect/>
          </a:stretch>
        </p:blipFill>
        <p:spPr>
          <a:xfrm>
            <a:off x="128160" y="1928160"/>
            <a:ext cx="2104920" cy="1128600"/>
          </a:xfrm>
          <a:prstGeom prst="rect">
            <a:avLst/>
          </a:prstGeom>
        </p:spPr>
      </p:pic>
      <p:pic>
        <p:nvPicPr>
          <p:cNvPr descr="" id="143" name="Picture 3"/>
          <p:cNvPicPr/>
          <p:nvPr/>
        </p:nvPicPr>
        <p:blipFill>
          <a:blip r:embed="rId2"/>
          <a:stretch>
            <a:fillRect/>
          </a:stretch>
        </p:blipFill>
        <p:spPr>
          <a:xfrm>
            <a:off x="4670280" y="1928160"/>
            <a:ext cx="1968480" cy="1128600"/>
          </a:xfrm>
          <a:prstGeom prst="rect">
            <a:avLst/>
          </a:prstGeom>
        </p:spPr>
      </p:pic>
      <p:pic>
        <p:nvPicPr>
          <p:cNvPr descr="" id="144" name="Picture 4"/>
          <p:cNvPicPr/>
          <p:nvPr/>
        </p:nvPicPr>
        <p:blipFill>
          <a:blip r:embed="rId3"/>
          <a:stretch>
            <a:fillRect/>
          </a:stretch>
        </p:blipFill>
        <p:spPr>
          <a:xfrm>
            <a:off x="2483640" y="1928160"/>
            <a:ext cx="1999800" cy="1128600"/>
          </a:xfrm>
          <a:prstGeom prst="rect">
            <a:avLst/>
          </a:prstGeom>
        </p:spPr>
      </p:pic>
      <p:pic>
        <p:nvPicPr>
          <p:cNvPr descr="" id="145" name="Picture 5"/>
          <p:cNvPicPr/>
          <p:nvPr/>
        </p:nvPicPr>
        <p:blipFill>
          <a:blip r:embed="rId4"/>
          <a:stretch>
            <a:fillRect/>
          </a:stretch>
        </p:blipFill>
        <p:spPr>
          <a:xfrm>
            <a:off x="6885000" y="1928160"/>
            <a:ext cx="1973160" cy="1128600"/>
          </a:xfrm>
          <a:prstGeom prst="rect">
            <a:avLst/>
          </a:prstGeom>
        </p:spPr>
      </p:pic>
      <p:sp>
        <p:nvSpPr>
          <p:cNvPr id="146" name="TextShape 3"/>
          <p:cNvSpPr txBox="1"/>
          <p:nvPr/>
        </p:nvSpPr>
        <p:spPr>
          <a:xfrm>
            <a:off x="84960" y="3285000"/>
            <a:ext cx="2213640" cy="2952000"/>
          </a:xfrm>
          <a:prstGeom prst="rect">
            <a:avLst/>
          </a:prstGeom>
        </p:spPr>
        <p:txBody>
          <a:bodyPr bIns="45000" lIns="90000" rIns="90000" tIns="45000"/>
          <a:p>
            <a:pPr>
              <a:lnSpc>
                <a:spcPct val="100000"/>
              </a:lnSpc>
            </a:pPr>
            <a:r>
              <a:rPr b="1" lang="en-US">
                <a:solidFill>
                  <a:srgbClr val="00b0f0"/>
                </a:solidFill>
                <a:latin typeface="Arial"/>
              </a:rPr>
              <a:t>Water transport</a:t>
            </a:r>
            <a:r>
              <a:rPr b="1" lang="en-US">
                <a:solidFill>
                  <a:srgbClr val="000000"/>
                </a:solidFill>
                <a:latin typeface="Arial"/>
              </a:rPr>
              <a:t>: cruise ships carry thousands of passengers on holiday tours. Cargo ships transport heavy products over long distances. </a:t>
            </a:r>
            <a:endParaRPr/>
          </a:p>
        </p:txBody>
      </p:sp>
      <p:sp>
        <p:nvSpPr>
          <p:cNvPr id="147" name="TextShape 4"/>
          <p:cNvSpPr txBox="1"/>
          <p:nvPr/>
        </p:nvSpPr>
        <p:spPr>
          <a:xfrm>
            <a:off x="2483640" y="3285000"/>
            <a:ext cx="2160000" cy="1439640"/>
          </a:xfrm>
          <a:prstGeom prst="rect">
            <a:avLst/>
          </a:prstGeom>
        </p:spPr>
        <p:txBody>
          <a:bodyPr bIns="45000" lIns="90000" rIns="90000" tIns="45000"/>
          <a:p>
            <a:pPr>
              <a:lnSpc>
                <a:spcPct val="100000"/>
              </a:lnSpc>
            </a:pPr>
            <a:r>
              <a:rPr b="1" lang="en-US" sz="1700">
                <a:solidFill>
                  <a:srgbClr val="00b0f0"/>
                </a:solidFill>
                <a:latin typeface="Arial"/>
              </a:rPr>
              <a:t>Road transport</a:t>
            </a:r>
            <a:r>
              <a:rPr b="1" lang="en-US" sz="1700">
                <a:solidFill>
                  <a:srgbClr val="000000"/>
                </a:solidFill>
                <a:latin typeface="Arial"/>
              </a:rPr>
              <a:t>: land vehicles, such as cars, buses and lorries, travel on roads.</a:t>
            </a:r>
            <a:endParaRPr/>
          </a:p>
        </p:txBody>
      </p:sp>
      <p:sp>
        <p:nvSpPr>
          <p:cNvPr id="148" name="TextShape 5"/>
          <p:cNvSpPr txBox="1"/>
          <p:nvPr/>
        </p:nvSpPr>
        <p:spPr>
          <a:xfrm>
            <a:off x="4670280" y="3285000"/>
            <a:ext cx="2018160" cy="1950840"/>
          </a:xfrm>
          <a:prstGeom prst="rect">
            <a:avLst/>
          </a:prstGeom>
        </p:spPr>
        <p:txBody>
          <a:bodyPr bIns="45000" lIns="90000" rIns="90000" tIns="45000"/>
          <a:p>
            <a:pPr>
              <a:lnSpc>
                <a:spcPct val="100000"/>
              </a:lnSpc>
            </a:pPr>
            <a:r>
              <a:rPr b="1" lang="en-US" sz="1700">
                <a:solidFill>
                  <a:srgbClr val="00b0f0"/>
                </a:solidFill>
                <a:latin typeface="Arial"/>
              </a:rPr>
              <a:t>Rail transport</a:t>
            </a:r>
            <a:r>
              <a:rPr b="1" lang="en-US" sz="1700">
                <a:solidFill>
                  <a:srgbClr val="000000"/>
                </a:solidFill>
                <a:latin typeface="Arial"/>
              </a:rPr>
              <a:t>: passengers and products can be transported by rail.</a:t>
            </a:r>
            <a:endParaRPr/>
          </a:p>
        </p:txBody>
      </p:sp>
    </p:spTree>
  </p:cSld>
  <p:timing>
    <p:tnLst>
      <p:par>
        <p:cTn dur="indefinite" id="65" nodeType="tmRoot" restart="never">
          <p:childTnLst>
            <p:seq>
              <p:cTn dur="indefinite" id="66" nodeType="mainSeq">
                <p:childTnLst>
                  <p:par>
                    <p:cTn fill="hold" id="67">
                      <p:stCondLst>
                        <p:cond delay="indefinite"/>
                      </p:stCondLst>
                      <p:childTnLst>
                        <p:par>
                          <p:cTn fill="hold" id="68">
                            <p:stCondLst>
                              <p:cond delay="0"/>
                            </p:stCondLst>
                            <p:childTnLst>
                              <p:par>
                                <p:cTn fill="hold" id="69" nodeType="clickEffect" presetClass="entr" presetID="42">
                                  <p:stCondLst>
                                    <p:cond delay="0"/>
                                  </p:stCondLst>
                                  <p:childTnLst>
                                    <p:set>
                                      <p:cBhvr>
                                        <p:cTn dur="1" fill="hold" id="70">
                                          <p:stCondLst>
                                            <p:cond delay="0"/>
                                          </p:stCondLst>
                                        </p:cTn>
                                        <p:tgtEl>
                                          <p:spTgt spid="146">
                                            <p:txEl>
                                              <p:pRg end="137" st="0"/>
                                            </p:txEl>
                                          </p:spTgt>
                                        </p:tgtEl>
                                        <p:attrNameLst>
                                          <p:attrName>style.visibility</p:attrName>
                                        </p:attrNameLst>
                                      </p:cBhvr>
                                      <p:to>
                                        <p:strVal val="visible"/>
                                      </p:to>
                                    </p:set>
                                    <p:animEffect filter="fade" transition="in">
                                      <p:cBhvr additive="repl">
                                        <p:cTn dur="1000" fill="freeze" id="71"/>
                                        <p:tgtEl>
                                          <p:spTgt spid="146">
                                            <p:txEl>
                                              <p:pRg end="137" st="0"/>
                                            </p:txEl>
                                          </p:spTgt>
                                        </p:tgtEl>
                                      </p:cBhvr>
                                    </p:animEffect>
                                    <p:anim calcmode="lin" valueType="num">
                                      <p:cBhvr additive="repl">
                                        <p:cTn dur="1000" fill="hold" id="72"/>
                                        <p:tgtEl>
                                          <p:spTgt spid="146">
                                            <p:txEl>
                                              <p:pRg end="137" st="0"/>
                                            </p:txEl>
                                          </p:spTgt>
                                        </p:tgtEl>
                                        <p:attrNameLst>
                                          <p:attrName>ppt_x</p:attrName>
                                        </p:attrNameLst>
                                      </p:cBhvr>
                                      <p:tavLst>
                                        <p:tav tm="0">
                                          <p:val>
                                            <p:strVal val="#ppt_x"/>
                                          </p:val>
                                        </p:tav>
                                        <p:tav tm="100000">
                                          <p:val>
                                            <p:strVal val="#ppt_x"/>
                                          </p:val>
                                        </p:tav>
                                      </p:tavLst>
                                    </p:anim>
                                    <p:anim calcmode="lin" valueType="num">
                                      <p:cBhvr additive="repl">
                                        <p:cTn dur="1000" fill="hold" id="73"/>
                                        <p:tgtEl>
                                          <p:spTgt spid="146">
                                            <p:txEl>
                                              <p:pRg end="137" st="0"/>
                                            </p:txEl>
                                          </p:spTgt>
                                        </p:tgtEl>
                                        <p:attrNameLst>
                                          <p:attrName>ppt_y</p:attrName>
                                        </p:attrNameLst>
                                      </p:cBhvr>
                                      <p:tavLst>
                                        <p:tav tm="0">
                                          <p:val>
                                            <p:strVal val="#ppt_y+.1"/>
                                          </p:val>
                                        </p:tav>
                                        <p:tav tm="100000">
                                          <p:val>
                                            <p:strVal val="#ppt_y"/>
                                          </p:val>
                                        </p:tav>
                                      </p:tavLst>
                                    </p:anim>
                                  </p:childTnLst>
                                </p:cTn>
                              </p:par>
                            </p:childTnLst>
                          </p:cTn>
                        </p:par>
                      </p:childTnLst>
                    </p:cTn>
                  </p:par>
                  <p:par>
                    <p:cTn fill="hold" id="74">
                      <p:stCondLst>
                        <p:cond delay="indefinite"/>
                      </p:stCondLst>
                      <p:childTnLst>
                        <p:par>
                          <p:cTn fill="hold" id="75">
                            <p:stCondLst>
                              <p:cond delay="0"/>
                            </p:stCondLst>
                            <p:childTnLst>
                              <p:par>
                                <p:cTn fill="hold" id="76" nodeType="clickEffect" presetClass="entr" presetID="42">
                                  <p:stCondLst>
                                    <p:cond delay="0"/>
                                  </p:stCondLst>
                                  <p:childTnLst>
                                    <p:set>
                                      <p:cBhvr>
                                        <p:cTn dur="1" fill="hold" id="77">
                                          <p:stCondLst>
                                            <p:cond delay="0"/>
                                          </p:stCondLst>
                                        </p:cTn>
                                        <p:tgtEl>
                                          <p:spTgt spid="147">
                                            <p:txEl>
                                              <p:pRg end="81" st="0"/>
                                            </p:txEl>
                                          </p:spTgt>
                                        </p:tgtEl>
                                        <p:attrNameLst>
                                          <p:attrName>style.visibility</p:attrName>
                                        </p:attrNameLst>
                                      </p:cBhvr>
                                      <p:to>
                                        <p:strVal val="visible"/>
                                      </p:to>
                                    </p:set>
                                    <p:animEffect filter="fade" transition="in">
                                      <p:cBhvr additive="repl">
                                        <p:cTn dur="1000" fill="freeze" id="78"/>
                                        <p:tgtEl>
                                          <p:spTgt spid="147">
                                            <p:txEl>
                                              <p:pRg end="81" st="0"/>
                                            </p:txEl>
                                          </p:spTgt>
                                        </p:tgtEl>
                                      </p:cBhvr>
                                    </p:animEffect>
                                    <p:anim calcmode="lin" valueType="num">
                                      <p:cBhvr additive="repl">
                                        <p:cTn dur="1000" fill="hold" id="79"/>
                                        <p:tgtEl>
                                          <p:spTgt spid="147">
                                            <p:txEl>
                                              <p:pRg end="81" st="0"/>
                                            </p:txEl>
                                          </p:spTgt>
                                        </p:tgtEl>
                                        <p:attrNameLst>
                                          <p:attrName>ppt_x</p:attrName>
                                        </p:attrNameLst>
                                      </p:cBhvr>
                                      <p:tavLst>
                                        <p:tav tm="0">
                                          <p:val>
                                            <p:strVal val="#ppt_x"/>
                                          </p:val>
                                        </p:tav>
                                        <p:tav tm="100000">
                                          <p:val>
                                            <p:strVal val="#ppt_x"/>
                                          </p:val>
                                        </p:tav>
                                      </p:tavLst>
                                    </p:anim>
                                    <p:anim calcmode="lin" valueType="num">
                                      <p:cBhvr additive="repl">
                                        <p:cTn dur="1000" fill="hold" id="80"/>
                                        <p:tgtEl>
                                          <p:spTgt spid="147">
                                            <p:txEl>
                                              <p:pRg end="81" st="0"/>
                                            </p:txEl>
                                          </p:spTgt>
                                        </p:tgtEl>
                                        <p:attrNameLst>
                                          <p:attrName>ppt_y</p:attrName>
                                        </p:attrNameLst>
                                      </p:cBhvr>
                                      <p:tavLst>
                                        <p:tav tm="0">
                                          <p:val>
                                            <p:strVal val="#ppt_y+.1"/>
                                          </p:val>
                                        </p:tav>
                                        <p:tav tm="100000">
                                          <p:val>
                                            <p:strVal val="#ppt_y"/>
                                          </p:val>
                                        </p:tav>
                                      </p:tavLst>
                                    </p:anim>
                                  </p:childTnLst>
                                </p:cTn>
                              </p:par>
                            </p:childTnLst>
                          </p:cTn>
                        </p:par>
                      </p:childTnLst>
                    </p:cTn>
                  </p:par>
                  <p:par>
                    <p:cTn fill="hold" id="81">
                      <p:stCondLst>
                        <p:cond delay="indefinite"/>
                      </p:stCondLst>
                      <p:childTnLst>
                        <p:par>
                          <p:cTn fill="hold" id="82">
                            <p:stCondLst>
                              <p:cond delay="0"/>
                            </p:stCondLst>
                            <p:childTnLst>
                              <p:par>
                                <p:cTn fill="hold" id="83" nodeType="clickEffect" presetClass="entr" presetID="42">
                                  <p:stCondLst>
                                    <p:cond delay="0"/>
                                  </p:stCondLst>
                                  <p:childTnLst>
                                    <p:set>
                                      <p:cBhvr>
                                        <p:cTn dur="1" fill="hold" id="84">
                                          <p:stCondLst>
                                            <p:cond delay="0"/>
                                          </p:stCondLst>
                                        </p:cTn>
                                        <p:tgtEl>
                                          <p:spTgt spid="148">
                                            <p:txEl>
                                              <p:pRg end="68" st="0"/>
                                            </p:txEl>
                                          </p:spTgt>
                                        </p:tgtEl>
                                        <p:attrNameLst>
                                          <p:attrName>style.visibility</p:attrName>
                                        </p:attrNameLst>
                                      </p:cBhvr>
                                      <p:to>
                                        <p:strVal val="visible"/>
                                      </p:to>
                                    </p:set>
                                    <p:animEffect filter="fade" transition="in">
                                      <p:cBhvr additive="repl">
                                        <p:cTn dur="1000" fill="freeze" id="85"/>
                                        <p:tgtEl>
                                          <p:spTgt spid="148">
                                            <p:txEl>
                                              <p:pRg end="68" st="0"/>
                                            </p:txEl>
                                          </p:spTgt>
                                        </p:tgtEl>
                                      </p:cBhvr>
                                    </p:animEffect>
                                    <p:anim calcmode="lin" valueType="num">
                                      <p:cBhvr additive="repl">
                                        <p:cTn dur="1000" fill="hold" id="86"/>
                                        <p:tgtEl>
                                          <p:spTgt spid="148">
                                            <p:txEl>
                                              <p:pRg end="68" st="0"/>
                                            </p:txEl>
                                          </p:spTgt>
                                        </p:tgtEl>
                                        <p:attrNameLst>
                                          <p:attrName>ppt_x</p:attrName>
                                        </p:attrNameLst>
                                      </p:cBhvr>
                                      <p:tavLst>
                                        <p:tav tm="0">
                                          <p:val>
                                            <p:strVal val="#ppt_x"/>
                                          </p:val>
                                        </p:tav>
                                        <p:tav tm="100000">
                                          <p:val>
                                            <p:strVal val="#ppt_x"/>
                                          </p:val>
                                        </p:tav>
                                      </p:tavLst>
                                    </p:anim>
                                    <p:anim calcmode="lin" valueType="num">
                                      <p:cBhvr additive="repl">
                                        <p:cTn dur="1000" fill="hold" id="87"/>
                                        <p:tgtEl>
                                          <p:spTgt spid="148">
                                            <p:txEl>
                                              <p:pRg end="68" st="0"/>
                                            </p:txEl>
                                          </p:spTgt>
                                        </p:tgtEl>
                                        <p:attrNameLst>
                                          <p:attrName>ppt_y</p:attrName>
                                        </p:attrNameLst>
                                      </p:cBhvr>
                                      <p:tavLst>
                                        <p:tav tm="0">
                                          <p:val>
                                            <p:strVal val="#ppt_y+.1"/>
                                          </p:val>
                                        </p:tav>
                                        <p:tav tm="100000">
                                          <p:val>
                                            <p:strVal val="#ppt_y"/>
                                          </p:val>
                                        </p:tav>
                                      </p:tavLst>
                                    </p:anim>
                                  </p:childTnLst>
                                </p:cTn>
                              </p:par>
                            </p:childTnLst>
                          </p:cTn>
                        </p:par>
                      </p:childTnLst>
                    </p:cTn>
                  </p:par>
                  <p:par>
                    <p:cTn fill="hold" id="88">
                      <p:stCondLst>
                        <p:cond delay="indefinite"/>
                      </p:stCondLst>
                      <p:childTnLst>
                        <p:par>
                          <p:cTn fill="hold" id="89">
                            <p:stCondLst>
                              <p:cond delay="0"/>
                            </p:stCondLst>
                            <p:childTnLst>
                              <p:par>
                                <p:cTn fill="hold" id="90" nodeType="clickEffect" presetClass="entr" presetID="42">
                                  <p:stCondLst>
                                    <p:cond delay="0"/>
                                  </p:stCondLst>
                                  <p:childTnLst>
                                    <p:set>
                                      <p:cBhvr>
                                        <p:cTn dur="1" fill="hold" id="91">
                                          <p:stCondLst>
                                            <p:cond delay="0"/>
                                          </p:stCondLst>
                                        </p:cTn>
                                        <p:tgtEl>
                                          <p:spTgt spid="141"/>
                                        </p:tgtEl>
                                        <p:attrNameLst>
                                          <p:attrName>style.visibility</p:attrName>
                                        </p:attrNameLst>
                                      </p:cBhvr>
                                      <p:to>
                                        <p:strVal val="visible"/>
                                      </p:to>
                                    </p:set>
                                    <p:animEffect filter="fade" transition="in">
                                      <p:cBhvr additive="repl">
                                        <p:cTn dur="1000" fill="freeze" id="92"/>
                                        <p:tgtEl>
                                          <p:spTgt spid="141"/>
                                        </p:tgtEl>
                                      </p:cBhvr>
                                    </p:animEffect>
                                    <p:anim calcmode="lin" valueType="num">
                                      <p:cBhvr additive="repl">
                                        <p:cTn dur="1000" fill="hold" id="93"/>
                                        <p:tgtEl>
                                          <p:spTgt spid="141"/>
                                        </p:tgtEl>
                                        <p:attrNameLst>
                                          <p:attrName>ppt_x</p:attrName>
                                        </p:attrNameLst>
                                      </p:cBhvr>
                                      <p:tavLst>
                                        <p:tav tm="0">
                                          <p:val>
                                            <p:strVal val="#ppt_x"/>
                                          </p:val>
                                        </p:tav>
                                        <p:tav tm="100000">
                                          <p:val>
                                            <p:strVal val="#ppt_x"/>
                                          </p:val>
                                        </p:tav>
                                      </p:tavLst>
                                    </p:anim>
                                    <p:anim calcmode="lin" valueType="num">
                                      <p:cBhvr additive="repl">
                                        <p:cTn dur="1000" fill="hold" id="94"/>
                                        <p:tgtEl>
                                          <p:spTgt spid="141"/>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9" name="TextShape 1"/>
          <p:cNvSpPr txBox="1"/>
          <p:nvPr/>
        </p:nvSpPr>
        <p:spPr>
          <a:xfrm>
            <a:off x="179640" y="404640"/>
            <a:ext cx="6480360" cy="1127880"/>
          </a:xfrm>
          <a:prstGeom prst="rect">
            <a:avLst/>
          </a:prstGeom>
        </p:spPr>
        <p:txBody>
          <a:bodyPr anchor="ctr"/>
          <a:p>
            <a:pPr algn="ctr">
              <a:lnSpc>
                <a:spcPct val="100000"/>
              </a:lnSpc>
            </a:pPr>
            <a:r>
              <a:rPr b="1" lang="en-US" sz="2000">
                <a:solidFill>
                  <a:srgbClr val="000000"/>
                </a:solidFill>
                <a:latin typeface="Arial"/>
              </a:rPr>
              <a:t>What’s the tourism industry like?</a:t>
            </a:r>
            <a:endParaRPr/>
          </a:p>
        </p:txBody>
      </p:sp>
      <p:sp>
        <p:nvSpPr>
          <p:cNvPr id="150" name="TextShape 2"/>
          <p:cNvSpPr txBox="1"/>
          <p:nvPr/>
        </p:nvSpPr>
        <p:spPr>
          <a:xfrm>
            <a:off x="251640" y="4869000"/>
            <a:ext cx="8727840" cy="1196280"/>
          </a:xfrm>
          <a:prstGeom prst="rect">
            <a:avLst/>
          </a:prstGeom>
        </p:spPr>
        <p:txBody>
          <a:bodyPr bIns="45000" lIns="90000" rIns="90000" tIns="45000"/>
          <a:p>
            <a:pPr>
              <a:lnSpc>
                <a:spcPct val="100000"/>
              </a:lnSpc>
            </a:pPr>
            <a:r>
              <a:rPr b="1" lang="en-US">
                <a:solidFill>
                  <a:srgbClr val="000000"/>
                </a:solidFill>
                <a:latin typeface="Arial"/>
              </a:rPr>
              <a:t>There are many different types of tourism, such as beach tourism, cultural tourism, rural tourism and adventure tourism. Spain is one of the most popular tourist destinations in the world.</a:t>
            </a:r>
            <a:endParaRPr/>
          </a:p>
        </p:txBody>
      </p:sp>
      <p:pic>
        <p:nvPicPr>
          <p:cNvPr descr="" id="151" name="Picture 2"/>
          <p:cNvPicPr/>
          <p:nvPr/>
        </p:nvPicPr>
        <p:blipFill>
          <a:blip r:embed="rId1"/>
          <a:stretch>
            <a:fillRect/>
          </a:stretch>
        </p:blipFill>
        <p:spPr>
          <a:xfrm>
            <a:off x="1547640" y="1700640"/>
            <a:ext cx="5285880" cy="2664000"/>
          </a:xfrm>
          <a:prstGeom prst="rect">
            <a:avLst/>
          </a:prstGeom>
        </p:spPr>
      </p:pic>
    </p:spTree>
  </p:cSld>
  <p:timing>
    <p:tnLst>
      <p:par>
        <p:cTn dur="indefinite" id="95" nodeType="tmRoot" restart="never">
          <p:childTnLst>
            <p:seq>
              <p:cTn dur="indefinite" id="96" nodeType="mainSeq">
                <p:childTnLst>
                  <p:par>
                    <p:cTn fill="hold" id="97">
                      <p:stCondLst>
                        <p:cond delay="indefinite"/>
                      </p:stCondLst>
                      <p:childTnLst>
                        <p:par>
                          <p:cTn fill="hold" id="98">
                            <p:stCondLst>
                              <p:cond delay="0"/>
                            </p:stCondLst>
                            <p:childTnLst>
                              <p:par>
                                <p:cTn fill="hold" id="99" nodeType="clickEffect" presetClass="entr" presetID="42">
                                  <p:stCondLst>
                                    <p:cond delay="0"/>
                                  </p:stCondLst>
                                  <p:childTnLst>
                                    <p:set>
                                      <p:cBhvr>
                                        <p:cTn dur="1" fill="hold" id="100">
                                          <p:stCondLst>
                                            <p:cond delay="0"/>
                                          </p:stCondLst>
                                        </p:cTn>
                                        <p:tgtEl>
                                          <p:spTgt spid="150">
                                            <p:txEl>
                                              <p:pRg end="189" st="0"/>
                                            </p:txEl>
                                          </p:spTgt>
                                        </p:tgtEl>
                                        <p:attrNameLst>
                                          <p:attrName>style.visibility</p:attrName>
                                        </p:attrNameLst>
                                      </p:cBhvr>
                                      <p:to>
                                        <p:strVal val="visible"/>
                                      </p:to>
                                    </p:set>
                                    <p:animEffect filter="fade" transition="in">
                                      <p:cBhvr additive="repl">
                                        <p:cTn dur="1000" fill="freeze" id="101"/>
                                        <p:tgtEl>
                                          <p:spTgt spid="150">
                                            <p:txEl>
                                              <p:pRg end="189" st="0"/>
                                            </p:txEl>
                                          </p:spTgt>
                                        </p:tgtEl>
                                      </p:cBhvr>
                                    </p:animEffect>
                                    <p:anim calcmode="lin" valueType="num">
                                      <p:cBhvr additive="repl">
                                        <p:cTn dur="1000" fill="hold" id="102"/>
                                        <p:tgtEl>
                                          <p:spTgt spid="150">
                                            <p:txEl>
                                              <p:pRg end="189" st="0"/>
                                            </p:txEl>
                                          </p:spTgt>
                                        </p:tgtEl>
                                        <p:attrNameLst>
                                          <p:attrName>ppt_x</p:attrName>
                                        </p:attrNameLst>
                                      </p:cBhvr>
                                      <p:tavLst>
                                        <p:tav tm="0">
                                          <p:val>
                                            <p:strVal val="#ppt_x"/>
                                          </p:val>
                                        </p:tav>
                                        <p:tav tm="100000">
                                          <p:val>
                                            <p:strVal val="#ppt_x"/>
                                          </p:val>
                                        </p:tav>
                                      </p:tavLst>
                                    </p:anim>
                                    <p:anim calcmode="lin" valueType="num">
                                      <p:cBhvr additive="repl">
                                        <p:cTn dur="1000" fill="hold" id="103"/>
                                        <p:tgtEl>
                                          <p:spTgt spid="150">
                                            <p:txEl>
                                              <p:pRg end="189" st="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2" name="TextShape 1"/>
          <p:cNvSpPr txBox="1"/>
          <p:nvPr/>
        </p:nvSpPr>
        <p:spPr>
          <a:xfrm>
            <a:off x="204840" y="404640"/>
            <a:ext cx="6552360" cy="791640"/>
          </a:xfrm>
          <a:prstGeom prst="rect">
            <a:avLst/>
          </a:prstGeom>
        </p:spPr>
        <p:txBody>
          <a:bodyPr anchor="ctr"/>
          <a:p>
            <a:pPr algn="ctr">
              <a:lnSpc>
                <a:spcPct val="100000"/>
              </a:lnSpc>
            </a:pPr>
            <a:r>
              <a:rPr b="1" lang="en-US" sz="2000">
                <a:solidFill>
                  <a:srgbClr val="000000"/>
                </a:solidFill>
                <a:latin typeface="Arial"/>
              </a:rPr>
              <a:t>What’s retail? </a:t>
            </a:r>
            <a:endParaRPr/>
          </a:p>
        </p:txBody>
      </p:sp>
      <p:sp>
        <p:nvSpPr>
          <p:cNvPr id="153" name="TextShape 2"/>
          <p:cNvSpPr txBox="1"/>
          <p:nvPr/>
        </p:nvSpPr>
        <p:spPr>
          <a:xfrm>
            <a:off x="375840" y="1484640"/>
            <a:ext cx="7943760" cy="823680"/>
          </a:xfrm>
          <a:prstGeom prst="rect">
            <a:avLst/>
          </a:prstGeom>
        </p:spPr>
        <p:txBody>
          <a:bodyPr bIns="45000" lIns="90000" rIns="90000" tIns="45000"/>
          <a:p>
            <a:pPr>
              <a:lnSpc>
                <a:spcPct val="100000"/>
              </a:lnSpc>
            </a:pPr>
            <a:r>
              <a:rPr b="1" lang="en-US">
                <a:solidFill>
                  <a:srgbClr val="000000"/>
                </a:solidFill>
                <a:latin typeface="Arial"/>
              </a:rPr>
              <a:t>Retail is the selling of products to consumers.</a:t>
            </a:r>
            <a:endParaRPr/>
          </a:p>
        </p:txBody>
      </p:sp>
      <p:sp>
        <p:nvSpPr>
          <p:cNvPr id="154" name="TextShape 3"/>
          <p:cNvSpPr txBox="1"/>
          <p:nvPr/>
        </p:nvSpPr>
        <p:spPr>
          <a:xfrm>
            <a:off x="179640" y="4152240"/>
            <a:ext cx="2935800" cy="2447280"/>
          </a:xfrm>
          <a:prstGeom prst="rect">
            <a:avLst/>
          </a:prstGeom>
        </p:spPr>
        <p:txBody>
          <a:bodyPr bIns="45000" lIns="90000" rIns="90000" tIns="45000"/>
          <a:p>
            <a:pPr>
              <a:lnSpc>
                <a:spcPct val="100000"/>
              </a:lnSpc>
            </a:pPr>
            <a:r>
              <a:rPr b="1" lang="en-US">
                <a:solidFill>
                  <a:srgbClr val="000000"/>
                </a:solidFill>
                <a:latin typeface="Arial"/>
              </a:rPr>
              <a:t>Very large supermarkets are called hypermarkets. Hypermarkets sell food and many other products, such as clothes, furniture and electronics.</a:t>
            </a:r>
            <a:endParaRPr/>
          </a:p>
        </p:txBody>
      </p:sp>
      <p:sp>
        <p:nvSpPr>
          <p:cNvPr id="155" name="TextShape 4"/>
          <p:cNvSpPr txBox="1"/>
          <p:nvPr/>
        </p:nvSpPr>
        <p:spPr>
          <a:xfrm>
            <a:off x="3176280" y="4182840"/>
            <a:ext cx="2835000" cy="2447280"/>
          </a:xfrm>
          <a:prstGeom prst="rect">
            <a:avLst/>
          </a:prstGeom>
        </p:spPr>
        <p:txBody>
          <a:bodyPr bIns="45000" lIns="90000" rIns="90000" tIns="45000"/>
          <a:p>
            <a:pPr>
              <a:lnSpc>
                <a:spcPct val="100000"/>
              </a:lnSpc>
            </a:pPr>
            <a:r>
              <a:rPr b="1" lang="en-US">
                <a:solidFill>
                  <a:srgbClr val="000000"/>
                </a:solidFill>
                <a:latin typeface="Arial"/>
              </a:rPr>
              <a:t>Supermarkets and department stores are large businesses that sell a variety of diff rent products.</a:t>
            </a:r>
            <a:endParaRPr/>
          </a:p>
        </p:txBody>
      </p:sp>
      <p:sp>
        <p:nvSpPr>
          <p:cNvPr id="156" name="TextShape 5"/>
          <p:cNvSpPr txBox="1"/>
          <p:nvPr/>
        </p:nvSpPr>
        <p:spPr>
          <a:xfrm>
            <a:off x="6150960" y="4182840"/>
            <a:ext cx="2835000" cy="2447280"/>
          </a:xfrm>
          <a:prstGeom prst="rect">
            <a:avLst/>
          </a:prstGeom>
        </p:spPr>
        <p:txBody>
          <a:bodyPr bIns="45000" lIns="90000" rIns="90000" tIns="45000"/>
          <a:p>
            <a:pPr>
              <a:lnSpc>
                <a:spcPct val="100000"/>
              </a:lnSpc>
            </a:pPr>
            <a:r>
              <a:rPr b="1" lang="en-US">
                <a:solidFill>
                  <a:srgbClr val="000000"/>
                </a:solidFill>
                <a:latin typeface="Arial"/>
              </a:rPr>
              <a:t>Speciality shops are smaller businesses that offer only one type of product or service, for example, camera shops and opticians.</a:t>
            </a:r>
            <a:endParaRPr/>
          </a:p>
        </p:txBody>
      </p:sp>
      <p:pic>
        <p:nvPicPr>
          <p:cNvPr descr="" id="157" name="Picture 2"/>
          <p:cNvPicPr/>
          <p:nvPr/>
        </p:nvPicPr>
        <p:blipFill>
          <a:blip r:embed="rId1"/>
          <a:stretch>
            <a:fillRect/>
          </a:stretch>
        </p:blipFill>
        <p:spPr>
          <a:xfrm>
            <a:off x="251640" y="2240280"/>
            <a:ext cx="2522160" cy="1942200"/>
          </a:xfrm>
          <a:prstGeom prst="rect">
            <a:avLst/>
          </a:prstGeom>
        </p:spPr>
      </p:pic>
      <p:pic>
        <p:nvPicPr>
          <p:cNvPr descr="" id="158" name="Picture 3"/>
          <p:cNvPicPr/>
          <p:nvPr/>
        </p:nvPicPr>
        <p:blipFill>
          <a:blip r:embed="rId2"/>
          <a:stretch>
            <a:fillRect/>
          </a:stretch>
        </p:blipFill>
        <p:spPr>
          <a:xfrm>
            <a:off x="3276000" y="2240280"/>
            <a:ext cx="2520000" cy="1942200"/>
          </a:xfrm>
          <a:prstGeom prst="rect">
            <a:avLst/>
          </a:prstGeom>
        </p:spPr>
      </p:pic>
      <p:pic>
        <p:nvPicPr>
          <p:cNvPr descr="" id="159" name="Picture 4"/>
          <p:cNvPicPr/>
          <p:nvPr/>
        </p:nvPicPr>
        <p:blipFill>
          <a:blip r:embed="rId3"/>
          <a:stretch>
            <a:fillRect/>
          </a:stretch>
        </p:blipFill>
        <p:spPr>
          <a:xfrm>
            <a:off x="6228360" y="2232720"/>
            <a:ext cx="2514240" cy="1949760"/>
          </a:xfrm>
          <a:prstGeom prst="rect">
            <a:avLst/>
          </a:prstGeom>
        </p:spPr>
      </p:pic>
    </p:spTree>
  </p:cSld>
  <p:timing>
    <p:tnLst>
      <p:par>
        <p:cTn dur="indefinite" id="104" nodeType="tmRoot" restart="never">
          <p:childTnLst>
            <p:seq>
              <p:cTn dur="indefinite" id="105" nodeType="mainSeq">
                <p:childTnLst>
                  <p:par>
                    <p:cTn fill="hold" id="106">
                      <p:stCondLst>
                        <p:cond delay="indefinite"/>
                      </p:stCondLst>
                      <p:childTnLst>
                        <p:par>
                          <p:cTn fill="hold" id="107">
                            <p:stCondLst>
                              <p:cond delay="0"/>
                            </p:stCondLst>
                            <p:childTnLst>
                              <p:par>
                                <p:cTn fill="hold" id="108" nodeType="clickEffect" presetClass="entr" presetID="42">
                                  <p:stCondLst>
                                    <p:cond delay="0"/>
                                  </p:stCondLst>
                                  <p:childTnLst>
                                    <p:set>
                                      <p:cBhvr>
                                        <p:cTn dur="1" fill="hold" id="109">
                                          <p:stCondLst>
                                            <p:cond delay="0"/>
                                          </p:stCondLst>
                                        </p:cTn>
                                        <p:tgtEl>
                                          <p:spTgt spid="153">
                                            <p:txEl>
                                              <p:pRg end="48" st="0"/>
                                            </p:txEl>
                                          </p:spTgt>
                                        </p:tgtEl>
                                        <p:attrNameLst>
                                          <p:attrName>style.visibility</p:attrName>
                                        </p:attrNameLst>
                                      </p:cBhvr>
                                      <p:to>
                                        <p:strVal val="visible"/>
                                      </p:to>
                                    </p:set>
                                    <p:animEffect filter="fade" transition="in">
                                      <p:cBhvr additive="repl">
                                        <p:cTn dur="1000" fill="freeze" id="110"/>
                                        <p:tgtEl>
                                          <p:spTgt spid="153">
                                            <p:txEl>
                                              <p:pRg end="48" st="0"/>
                                            </p:txEl>
                                          </p:spTgt>
                                        </p:tgtEl>
                                      </p:cBhvr>
                                    </p:animEffect>
                                    <p:anim calcmode="lin" valueType="num">
                                      <p:cBhvr additive="repl">
                                        <p:cTn dur="1000" fill="hold" id="111"/>
                                        <p:tgtEl>
                                          <p:spTgt spid="153">
                                            <p:txEl>
                                              <p:pRg end="48" st="0"/>
                                            </p:txEl>
                                          </p:spTgt>
                                        </p:tgtEl>
                                        <p:attrNameLst>
                                          <p:attrName>ppt_x</p:attrName>
                                        </p:attrNameLst>
                                      </p:cBhvr>
                                      <p:tavLst>
                                        <p:tav tm="0">
                                          <p:val>
                                            <p:strVal val="#ppt_x"/>
                                          </p:val>
                                        </p:tav>
                                        <p:tav tm="100000">
                                          <p:val>
                                            <p:strVal val="#ppt_x"/>
                                          </p:val>
                                        </p:tav>
                                      </p:tavLst>
                                    </p:anim>
                                    <p:anim calcmode="lin" valueType="num">
                                      <p:cBhvr additive="repl">
                                        <p:cTn dur="1000" fill="hold" id="112"/>
                                        <p:tgtEl>
                                          <p:spTgt spid="153">
                                            <p:txEl>
                                              <p:pRg end="48" st="0"/>
                                            </p:txEl>
                                          </p:spTgt>
                                        </p:tgtEl>
                                        <p:attrNameLst>
                                          <p:attrName>ppt_y</p:attrName>
                                        </p:attrNameLst>
                                      </p:cBhvr>
                                      <p:tavLst>
                                        <p:tav tm="0">
                                          <p:val>
                                            <p:strVal val="#ppt_y+.1"/>
                                          </p:val>
                                        </p:tav>
                                        <p:tav tm="100000">
                                          <p:val>
                                            <p:strVal val="#ppt_y"/>
                                          </p:val>
                                        </p:tav>
                                      </p:tavLst>
                                    </p:anim>
                                  </p:childTnLst>
                                </p:cTn>
                              </p:par>
                            </p:childTnLst>
                          </p:cTn>
                        </p:par>
                      </p:childTnLst>
                    </p:cTn>
                  </p:par>
                  <p:par>
                    <p:cTn fill="hold" id="113">
                      <p:stCondLst>
                        <p:cond delay="indefinite"/>
                      </p:stCondLst>
                      <p:childTnLst>
                        <p:par>
                          <p:cTn fill="hold" id="114">
                            <p:stCondLst>
                              <p:cond delay="0"/>
                            </p:stCondLst>
                            <p:childTnLst>
                              <p:par>
                                <p:cTn fill="hold" id="115" nodeType="clickEffect" presetClass="entr" presetID="42">
                                  <p:stCondLst>
                                    <p:cond delay="0"/>
                                  </p:stCondLst>
                                  <p:childTnLst>
                                    <p:set>
                                      <p:cBhvr>
                                        <p:cTn dur="1" fill="hold" id="116">
                                          <p:stCondLst>
                                            <p:cond delay="0"/>
                                          </p:stCondLst>
                                        </p:cTn>
                                        <p:tgtEl>
                                          <p:spTgt spid="154">
                                            <p:txEl>
                                              <p:pRg end="141" st="0"/>
                                            </p:txEl>
                                          </p:spTgt>
                                        </p:tgtEl>
                                        <p:attrNameLst>
                                          <p:attrName>style.visibility</p:attrName>
                                        </p:attrNameLst>
                                      </p:cBhvr>
                                      <p:to>
                                        <p:strVal val="visible"/>
                                      </p:to>
                                    </p:set>
                                    <p:animEffect filter="fade" transition="in">
                                      <p:cBhvr additive="repl">
                                        <p:cTn dur="1000" fill="freeze" id="117"/>
                                        <p:tgtEl>
                                          <p:spTgt spid="154">
                                            <p:txEl>
                                              <p:pRg end="141" st="0"/>
                                            </p:txEl>
                                          </p:spTgt>
                                        </p:tgtEl>
                                      </p:cBhvr>
                                    </p:animEffect>
                                    <p:anim calcmode="lin" valueType="num">
                                      <p:cBhvr additive="repl">
                                        <p:cTn dur="1000" fill="hold" id="118"/>
                                        <p:tgtEl>
                                          <p:spTgt spid="154">
                                            <p:txEl>
                                              <p:pRg end="141" st="0"/>
                                            </p:txEl>
                                          </p:spTgt>
                                        </p:tgtEl>
                                        <p:attrNameLst>
                                          <p:attrName>ppt_x</p:attrName>
                                        </p:attrNameLst>
                                      </p:cBhvr>
                                      <p:tavLst>
                                        <p:tav tm="0">
                                          <p:val>
                                            <p:strVal val="#ppt_x"/>
                                          </p:val>
                                        </p:tav>
                                        <p:tav tm="100000">
                                          <p:val>
                                            <p:strVal val="#ppt_x"/>
                                          </p:val>
                                        </p:tav>
                                      </p:tavLst>
                                    </p:anim>
                                    <p:anim calcmode="lin" valueType="num">
                                      <p:cBhvr additive="repl">
                                        <p:cTn dur="1000" fill="hold" id="119"/>
                                        <p:tgtEl>
                                          <p:spTgt spid="154">
                                            <p:txEl>
                                              <p:pRg end="141" st="0"/>
                                            </p:txEl>
                                          </p:spTgt>
                                        </p:tgtEl>
                                        <p:attrNameLst>
                                          <p:attrName>ppt_y</p:attrName>
                                        </p:attrNameLst>
                                      </p:cBhvr>
                                      <p:tavLst>
                                        <p:tav tm="0">
                                          <p:val>
                                            <p:strVal val="#ppt_y+.1"/>
                                          </p:val>
                                        </p:tav>
                                        <p:tav tm="100000">
                                          <p:val>
                                            <p:strVal val="#ppt_y"/>
                                          </p:val>
                                        </p:tav>
                                      </p:tavLst>
                                    </p:anim>
                                  </p:childTnLst>
                                </p:cTn>
                              </p:par>
                            </p:childTnLst>
                          </p:cTn>
                        </p:par>
                      </p:childTnLst>
                    </p:cTn>
                  </p:par>
                  <p:par>
                    <p:cTn fill="hold" id="120">
                      <p:stCondLst>
                        <p:cond delay="indefinite"/>
                      </p:stCondLst>
                      <p:childTnLst>
                        <p:par>
                          <p:cTn fill="hold" id="121">
                            <p:stCondLst>
                              <p:cond delay="0"/>
                            </p:stCondLst>
                            <p:childTnLst>
                              <p:par>
                                <p:cTn fill="hold" id="122" nodeType="clickEffect" presetClass="entr" presetID="42">
                                  <p:stCondLst>
                                    <p:cond delay="0"/>
                                  </p:stCondLst>
                                  <p:childTnLst>
                                    <p:set>
                                      <p:cBhvr>
                                        <p:cTn dur="1" fill="hold" id="123">
                                          <p:stCondLst>
                                            <p:cond delay="0"/>
                                          </p:stCondLst>
                                        </p:cTn>
                                        <p:tgtEl>
                                          <p:spTgt spid="155">
                                            <p:txEl>
                                              <p:pRg end="99" st="0"/>
                                            </p:txEl>
                                          </p:spTgt>
                                        </p:tgtEl>
                                        <p:attrNameLst>
                                          <p:attrName>style.visibility</p:attrName>
                                        </p:attrNameLst>
                                      </p:cBhvr>
                                      <p:to>
                                        <p:strVal val="visible"/>
                                      </p:to>
                                    </p:set>
                                    <p:animEffect filter="fade" transition="in">
                                      <p:cBhvr additive="repl">
                                        <p:cTn dur="1000" fill="freeze" id="124"/>
                                        <p:tgtEl>
                                          <p:spTgt spid="155">
                                            <p:txEl>
                                              <p:pRg end="99" st="0"/>
                                            </p:txEl>
                                          </p:spTgt>
                                        </p:tgtEl>
                                      </p:cBhvr>
                                    </p:animEffect>
                                    <p:anim calcmode="lin" valueType="num">
                                      <p:cBhvr additive="repl">
                                        <p:cTn dur="1000" fill="hold" id="125"/>
                                        <p:tgtEl>
                                          <p:spTgt spid="155">
                                            <p:txEl>
                                              <p:pRg end="99" st="0"/>
                                            </p:txEl>
                                          </p:spTgt>
                                        </p:tgtEl>
                                        <p:attrNameLst>
                                          <p:attrName>ppt_x</p:attrName>
                                        </p:attrNameLst>
                                      </p:cBhvr>
                                      <p:tavLst>
                                        <p:tav tm="0">
                                          <p:val>
                                            <p:strVal val="#ppt_x"/>
                                          </p:val>
                                        </p:tav>
                                        <p:tav tm="100000">
                                          <p:val>
                                            <p:strVal val="#ppt_x"/>
                                          </p:val>
                                        </p:tav>
                                      </p:tavLst>
                                    </p:anim>
                                    <p:anim calcmode="lin" valueType="num">
                                      <p:cBhvr additive="repl">
                                        <p:cTn dur="1000" fill="hold" id="126"/>
                                        <p:tgtEl>
                                          <p:spTgt spid="155">
                                            <p:txEl>
                                              <p:pRg end="99" st="0"/>
                                            </p:txEl>
                                          </p:spTgt>
                                        </p:tgtEl>
                                        <p:attrNameLst>
                                          <p:attrName>ppt_y</p:attrName>
                                        </p:attrNameLst>
                                      </p:cBhvr>
                                      <p:tavLst>
                                        <p:tav tm="0">
                                          <p:val>
                                            <p:strVal val="#ppt_y+.1"/>
                                          </p:val>
                                        </p:tav>
                                        <p:tav tm="100000">
                                          <p:val>
                                            <p:strVal val="#ppt_y"/>
                                          </p:val>
                                        </p:tav>
                                      </p:tavLst>
                                    </p:anim>
                                  </p:childTnLst>
                                </p:cTn>
                              </p:par>
                            </p:childTnLst>
                          </p:cTn>
                        </p:par>
                      </p:childTnLst>
                    </p:cTn>
                  </p:par>
                  <p:par>
                    <p:cTn fill="hold" id="127">
                      <p:stCondLst>
                        <p:cond delay="indefinite"/>
                      </p:stCondLst>
                      <p:childTnLst>
                        <p:par>
                          <p:cTn fill="hold" id="128">
                            <p:stCondLst>
                              <p:cond delay="0"/>
                            </p:stCondLst>
                            <p:childTnLst>
                              <p:par>
                                <p:cTn fill="hold" id="129" nodeType="clickEffect" presetClass="entr" presetID="42">
                                  <p:stCondLst>
                                    <p:cond delay="0"/>
                                  </p:stCondLst>
                                  <p:childTnLst>
                                    <p:set>
                                      <p:cBhvr>
                                        <p:cTn dur="1" fill="hold" id="130">
                                          <p:stCondLst>
                                            <p:cond delay="0"/>
                                          </p:stCondLst>
                                        </p:cTn>
                                        <p:tgtEl>
                                          <p:spTgt spid="156">
                                            <p:txEl>
                                              <p:pRg end="129" st="0"/>
                                            </p:txEl>
                                          </p:spTgt>
                                        </p:tgtEl>
                                        <p:attrNameLst>
                                          <p:attrName>style.visibility</p:attrName>
                                        </p:attrNameLst>
                                      </p:cBhvr>
                                      <p:to>
                                        <p:strVal val="visible"/>
                                      </p:to>
                                    </p:set>
                                    <p:animEffect filter="fade" transition="in">
                                      <p:cBhvr additive="repl">
                                        <p:cTn dur="1000" fill="freeze" id="131"/>
                                        <p:tgtEl>
                                          <p:spTgt spid="156">
                                            <p:txEl>
                                              <p:pRg end="129" st="0"/>
                                            </p:txEl>
                                          </p:spTgt>
                                        </p:tgtEl>
                                      </p:cBhvr>
                                    </p:animEffect>
                                    <p:anim calcmode="lin" valueType="num">
                                      <p:cBhvr additive="repl">
                                        <p:cTn dur="1000" fill="hold" id="132"/>
                                        <p:tgtEl>
                                          <p:spTgt spid="156">
                                            <p:txEl>
                                              <p:pRg end="129" st="0"/>
                                            </p:txEl>
                                          </p:spTgt>
                                        </p:tgtEl>
                                        <p:attrNameLst>
                                          <p:attrName>ppt_x</p:attrName>
                                        </p:attrNameLst>
                                      </p:cBhvr>
                                      <p:tavLst>
                                        <p:tav tm="0">
                                          <p:val>
                                            <p:strVal val="#ppt_x"/>
                                          </p:val>
                                        </p:tav>
                                        <p:tav tm="100000">
                                          <p:val>
                                            <p:strVal val="#ppt_x"/>
                                          </p:val>
                                        </p:tav>
                                      </p:tavLst>
                                    </p:anim>
                                    <p:anim calcmode="lin" valueType="num">
                                      <p:cBhvr additive="repl">
                                        <p:cTn dur="1000" fill="hold" id="133"/>
                                        <p:tgtEl>
                                          <p:spTgt spid="156">
                                            <p:txEl>
                                              <p:pRg end="129" st="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0" name="CustomShape 1"/>
          <p:cNvSpPr/>
          <p:nvPr/>
        </p:nvSpPr>
        <p:spPr>
          <a:xfrm>
            <a:off x="179640" y="260640"/>
            <a:ext cx="6480360" cy="1151640"/>
          </a:xfrm>
          <a:prstGeom prst="rect">
            <a:avLst/>
          </a:prstGeom>
        </p:spPr>
        <p:txBody>
          <a:bodyPr anchor="ctr"/>
          <a:p>
            <a:pPr>
              <a:lnSpc>
                <a:spcPct val="100000"/>
              </a:lnSpc>
            </a:pPr>
            <a:r>
              <a:rPr b="1" lang="es-ES" sz="2000">
                <a:solidFill>
                  <a:srgbClr val="000000"/>
                </a:solidFill>
                <a:latin typeface="Arial"/>
              </a:rPr>
              <a:t>How are products advertised? </a:t>
            </a:r>
            <a:endParaRPr/>
          </a:p>
        </p:txBody>
      </p:sp>
      <p:sp>
        <p:nvSpPr>
          <p:cNvPr id="161" name="CustomShape 2"/>
          <p:cNvSpPr/>
          <p:nvPr/>
        </p:nvSpPr>
        <p:spPr>
          <a:xfrm>
            <a:off x="268560" y="4842000"/>
            <a:ext cx="8026920" cy="1135440"/>
          </a:xfrm>
          <a:prstGeom prst="rect">
            <a:avLst/>
          </a:prstGeom>
        </p:spPr>
        <p:txBody>
          <a:bodyPr/>
          <a:p>
            <a:pPr>
              <a:lnSpc>
                <a:spcPct val="100000"/>
              </a:lnSpc>
            </a:pPr>
            <a:r>
              <a:rPr b="1" lang="es-ES">
                <a:solidFill>
                  <a:srgbClr val="000000"/>
                </a:solidFill>
                <a:latin typeface="Arial"/>
              </a:rPr>
              <a:t>There are many ways to advertise products and services. The most common ones are on television, on the Internet and in newspapers and magazines.</a:t>
            </a:r>
            <a:endParaRPr/>
          </a:p>
        </p:txBody>
      </p:sp>
      <p:pic>
        <p:nvPicPr>
          <p:cNvPr descr="" id="162" name="Picture 2"/>
          <p:cNvPicPr/>
          <p:nvPr/>
        </p:nvPicPr>
        <p:blipFill>
          <a:blip r:embed="rId1"/>
          <a:stretch>
            <a:fillRect/>
          </a:stretch>
        </p:blipFill>
        <p:spPr>
          <a:xfrm>
            <a:off x="268560" y="1681200"/>
            <a:ext cx="3891240" cy="2683440"/>
          </a:xfrm>
          <a:prstGeom prst="rect">
            <a:avLst/>
          </a:prstGeom>
        </p:spPr>
      </p:pic>
      <p:pic>
        <p:nvPicPr>
          <p:cNvPr descr="" id="163" name="Picture 3"/>
          <p:cNvPicPr/>
          <p:nvPr/>
        </p:nvPicPr>
        <p:blipFill>
          <a:blip r:embed="rId2"/>
          <a:stretch>
            <a:fillRect/>
          </a:stretch>
        </p:blipFill>
        <p:spPr>
          <a:xfrm>
            <a:off x="4293000" y="1696680"/>
            <a:ext cx="4002480" cy="2668320"/>
          </a:xfrm>
          <a:prstGeom prst="rect">
            <a:avLst/>
          </a:prstGeom>
        </p:spPr>
      </p:pic>
    </p:spTree>
  </p:cSld>
  <p:timing>
    <p:tnLst>
      <p:par>
        <p:cTn dur="indefinite" id="134" nodeType="tmRoot" restart="never">
          <p:childTnLst>
            <p:seq>
              <p:cTn dur="indefinite" id="135" nodeType="mainSeq">
                <p:childTnLst>
                  <p:par>
                    <p:cTn fill="hold" id="136">
                      <p:stCondLst>
                        <p:cond delay="indefinite"/>
                      </p:stCondLst>
                      <p:childTnLst>
                        <p:par>
                          <p:cTn fill="hold" id="137">
                            <p:stCondLst>
                              <p:cond delay="0"/>
                            </p:stCondLst>
                            <p:childTnLst>
                              <p:par>
                                <p:cTn fill="hold" id="138" nodeType="clickEffect" presetClass="entr" presetID="42">
                                  <p:stCondLst>
                                    <p:cond delay="0"/>
                                  </p:stCondLst>
                                  <p:childTnLst>
                                    <p:set>
                                      <p:cBhvr>
                                        <p:cTn dur="1" fill="hold" id="139">
                                          <p:stCondLst>
                                            <p:cond delay="0"/>
                                          </p:stCondLst>
                                        </p:cTn>
                                        <p:tgtEl>
                                          <p:spTgt spid="161">
                                            <p:txEl>
                                              <p:pRg end="145" st="0"/>
                                            </p:txEl>
                                          </p:spTgt>
                                        </p:tgtEl>
                                        <p:attrNameLst>
                                          <p:attrName>style.visibility</p:attrName>
                                        </p:attrNameLst>
                                      </p:cBhvr>
                                      <p:to>
                                        <p:strVal val="visible"/>
                                      </p:to>
                                    </p:set>
                                    <p:animEffect filter="fade" transition="in">
                                      <p:cBhvr additive="repl">
                                        <p:cTn dur="1000" fill="freeze" id="140"/>
                                        <p:tgtEl>
                                          <p:spTgt spid="161">
                                            <p:txEl>
                                              <p:pRg end="145" st="0"/>
                                            </p:txEl>
                                          </p:spTgt>
                                        </p:tgtEl>
                                      </p:cBhvr>
                                    </p:animEffect>
                                    <p:anim calcmode="lin" valueType="num">
                                      <p:cBhvr additive="repl">
                                        <p:cTn dur="1000" fill="hold" id="141"/>
                                        <p:tgtEl>
                                          <p:spTgt spid="161">
                                            <p:txEl>
                                              <p:pRg end="145" st="0"/>
                                            </p:txEl>
                                          </p:spTgt>
                                        </p:tgtEl>
                                        <p:attrNameLst>
                                          <p:attrName>ppt_x</p:attrName>
                                        </p:attrNameLst>
                                      </p:cBhvr>
                                      <p:tavLst>
                                        <p:tav tm="0">
                                          <p:val>
                                            <p:strVal val="#ppt_x"/>
                                          </p:val>
                                        </p:tav>
                                        <p:tav tm="100000">
                                          <p:val>
                                            <p:strVal val="#ppt_x"/>
                                          </p:val>
                                        </p:tav>
                                      </p:tavLst>
                                    </p:anim>
                                    <p:anim calcmode="lin" valueType="num">
                                      <p:cBhvr additive="repl">
                                        <p:cTn dur="1000" fill="hold" id="142"/>
                                        <p:tgtEl>
                                          <p:spTgt spid="161">
                                            <p:txEl>
                                              <p:pRg end="145" st="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